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0.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21.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2.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2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26.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3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3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34.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3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36.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notesSlides/notesSlide37.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38.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3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40.xml" ContentType="application/vnd.openxmlformats-officedocument.presentationml.notesSlide+xml"/>
  <Override PartName="/ppt/tags/tag182.xml" ContentType="application/vnd.openxmlformats-officedocument.presentationml.tags+xml"/>
  <Override PartName="/ppt/notesSlides/notesSlide4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notesSlides/notesSlide42.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43.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44.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45.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notesSlides/notesSlide46.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47.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48.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49.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50.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51.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52.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53.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8"/>
  </p:notesMasterIdLst>
  <p:handoutMasterIdLst>
    <p:handoutMasterId r:id="rId59"/>
  </p:handoutMasterIdLst>
  <p:sldIdLst>
    <p:sldId id="316" r:id="rId4"/>
    <p:sldId id="268" r:id="rId5"/>
    <p:sldId id="311" r:id="rId6"/>
    <p:sldId id="257" r:id="rId7"/>
    <p:sldId id="259" r:id="rId8"/>
    <p:sldId id="267" r:id="rId9"/>
    <p:sldId id="270" r:id="rId10"/>
    <p:sldId id="271" r:id="rId11"/>
    <p:sldId id="260" r:id="rId12"/>
    <p:sldId id="265" r:id="rId13"/>
    <p:sldId id="274" r:id="rId14"/>
    <p:sldId id="275" r:id="rId15"/>
    <p:sldId id="277" r:id="rId16"/>
    <p:sldId id="281" r:id="rId17"/>
    <p:sldId id="279" r:id="rId18"/>
    <p:sldId id="273" r:id="rId19"/>
    <p:sldId id="272" r:id="rId20"/>
    <p:sldId id="261" r:id="rId21"/>
    <p:sldId id="262" r:id="rId22"/>
    <p:sldId id="280" r:id="rId23"/>
    <p:sldId id="266" r:id="rId24"/>
    <p:sldId id="313" r:id="rId25"/>
    <p:sldId id="314" r:id="rId26"/>
    <p:sldId id="312"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7"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Source Sans Pro" panose="020B0503030403020204" pitchFamily="34" charset="0"/>
      <p:regular r:id="rId60"/>
      <p:bold r:id="rId61"/>
      <p:italic r:id="rId62"/>
      <p:boldItalic r:id="rId63"/>
    </p:embeddedFont>
    <p:embeddedFont>
      <p:font typeface="Teko"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6E6"/>
    <a:srgbClr val="DDEAEB"/>
    <a:srgbClr val="D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12" autoAdjust="0"/>
  </p:normalViewPr>
  <p:slideViewPr>
    <p:cSldViewPr snapToGrid="0">
      <p:cViewPr varScale="1">
        <p:scale>
          <a:sx n="142" d="100"/>
          <a:sy n="142" d="100"/>
        </p:scale>
        <p:origin x="714" y="102"/>
      </p:cViewPr>
      <p:guideLst>
        <p:guide orient="horz" pos="1620"/>
        <p:guide pos="2880"/>
      </p:guideLst>
    </p:cSldViewPr>
  </p:slideViewPr>
  <p:outlineViewPr>
    <p:cViewPr>
      <p:scale>
        <a:sx n="33" d="100"/>
        <a:sy n="33" d="100"/>
      </p:scale>
      <p:origin x="0" y="-33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Lst>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 Type="http://schemas.openxmlformats.org/officeDocument/2006/relationships/slide" Target="slides/slide5.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5BCCE91-8840-4297-B987-6FC48CBA5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CC08A7E-CB65-46D2-A7FC-16704008E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54B5C7-6BAD-4EC1-9B28-400B6D468786}" type="datetimeFigureOut">
              <a:rPr lang="fr-FR" smtClean="0"/>
              <a:t>31/01/2020</a:t>
            </a:fld>
            <a:endParaRPr lang="fr-FR"/>
          </a:p>
        </p:txBody>
      </p:sp>
      <p:sp>
        <p:nvSpPr>
          <p:cNvPr id="4" name="Espace réservé du pied de page 3">
            <a:extLst>
              <a:ext uri="{FF2B5EF4-FFF2-40B4-BE49-F238E27FC236}">
                <a16:creationId xmlns:a16="http://schemas.microsoft.com/office/drawing/2014/main" id="{76282D0C-E3BA-4D05-B580-877BEB829D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FBA7EF5-9245-4F42-892B-3694E2113C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6EB481-91B2-449D-BECD-DE366C146094}" type="slidenum">
              <a:rPr lang="fr-FR" smtClean="0"/>
              <a:t>‹N°›</a:t>
            </a:fld>
            <a:endParaRPr lang="fr-FR"/>
          </a:p>
        </p:txBody>
      </p:sp>
    </p:spTree>
    <p:extLst>
      <p:ext uri="{BB962C8B-B14F-4D97-AF65-F5344CB8AC3E}">
        <p14:creationId xmlns:p14="http://schemas.microsoft.com/office/powerpoint/2010/main" val="763458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68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43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639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550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87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5"/>
        <p:cNvGrpSpPr/>
        <p:nvPr/>
      </p:nvGrpSpPr>
      <p:grpSpPr>
        <a:xfrm>
          <a:off x="0" y="0"/>
          <a:ext cx="0" cy="0"/>
          <a:chOff x="0" y="0"/>
          <a:chExt cx="0" cy="0"/>
        </a:xfrm>
      </p:grpSpPr>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21"/>
        <p:cNvGrpSpPr/>
        <p:nvPr/>
      </p:nvGrpSpPr>
      <p:grpSpPr>
        <a:xfrm>
          <a:off x="0" y="0"/>
          <a:ext cx="0" cy="0"/>
          <a:chOff x="0" y="0"/>
          <a:chExt cx="0" cy="0"/>
        </a:xfrm>
      </p:grpSpPr>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7"/>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mt="8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mt="8000"/>
            <a:lum/>
          </a:blip>
          <a:srcRect/>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1.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1.xml"/><Relationship Id="rId5" Type="http://schemas.openxmlformats.org/officeDocument/2006/relationships/slideLayout" Target="../slideLayouts/slideLayout3.xml"/><Relationship Id="rId4" Type="http://schemas.openxmlformats.org/officeDocument/2006/relationships/tags" Target="../tags/tag46.xml"/></Relationships>
</file>

<file path=ppt/slides/_rels/slide12.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notesSlide" Target="../notesSlides/notesSlide12.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slideLayout" Target="../slideLayouts/slideLayout3.xml"/><Relationship Id="rId17" Type="http://schemas.openxmlformats.org/officeDocument/2006/relationships/image" Target="../media/image16.png"/><Relationship Id="rId2" Type="http://schemas.openxmlformats.org/officeDocument/2006/relationships/tags" Target="../tags/tag48.xml"/><Relationship Id="rId16" Type="http://schemas.openxmlformats.org/officeDocument/2006/relationships/image" Target="../media/image15.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image" Target="../media/image14.png"/><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0.xml"/><Relationship Id="rId7" Type="http://schemas.openxmlformats.org/officeDocument/2006/relationships/notesSlide" Target="../notesSlides/notesSlide13.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3.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20.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notesSlide" Target="../notesSlides/notesSlide14.xml"/><Relationship Id="rId5" Type="http://schemas.openxmlformats.org/officeDocument/2006/relationships/tags" Target="../tags/tag67.xml"/><Relationship Id="rId10" Type="http://schemas.openxmlformats.org/officeDocument/2006/relationships/slideLayout" Target="../slideLayouts/slideLayout3.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4.xml"/><Relationship Id="rId7" Type="http://schemas.openxmlformats.org/officeDocument/2006/relationships/notesSlide" Target="../notesSlides/notesSlide15.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slideLayout" Target="../slideLayouts/slideLayout3.xml"/><Relationship Id="rId5" Type="http://schemas.openxmlformats.org/officeDocument/2006/relationships/tags" Target="../tags/tag76.xml"/><Relationship Id="rId4" Type="http://schemas.openxmlformats.org/officeDocument/2006/relationships/tags" Target="../tags/tag75.xml"/></Relationships>
</file>

<file path=ppt/slides/_rels/slide16.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7.png"/><Relationship Id="rId5" Type="http://schemas.openxmlformats.org/officeDocument/2006/relationships/tags" Target="../tags/tag81.xml"/><Relationship Id="rId10" Type="http://schemas.openxmlformats.org/officeDocument/2006/relationships/notesSlide" Target="../notesSlides/notesSlide16.xml"/><Relationship Id="rId4" Type="http://schemas.openxmlformats.org/officeDocument/2006/relationships/tags" Target="../tags/tag80.xml"/><Relationship Id="rId9"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9.png"/><Relationship Id="rId5" Type="http://schemas.openxmlformats.org/officeDocument/2006/relationships/tags" Target="../tags/tag89.xml"/><Relationship Id="rId10" Type="http://schemas.openxmlformats.org/officeDocument/2006/relationships/notesSlide" Target="../notesSlides/notesSlide17.xml"/><Relationship Id="rId4" Type="http://schemas.openxmlformats.org/officeDocument/2006/relationships/tags" Target="../tags/tag88.xml"/><Relationship Id="rId9"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23.png"/><Relationship Id="rId5" Type="http://schemas.openxmlformats.org/officeDocument/2006/relationships/tags" Target="../tags/tag97.xml"/><Relationship Id="rId10" Type="http://schemas.openxmlformats.org/officeDocument/2006/relationships/notesSlide" Target="../notesSlides/notesSlide18.xml"/><Relationship Id="rId4" Type="http://schemas.openxmlformats.org/officeDocument/2006/relationships/tags" Target="../tags/tag96.xml"/><Relationship Id="rId9"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9.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24.emf"/><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notesSlide" Target="../notesSlides/notesSlide19.xml"/><Relationship Id="rId5" Type="http://schemas.openxmlformats.org/officeDocument/2006/relationships/tags" Target="../tags/tag105.xml"/><Relationship Id="rId10" Type="http://schemas.openxmlformats.org/officeDocument/2006/relationships/slideLayout" Target="../slideLayouts/slideLayout4.xml"/><Relationship Id="rId4" Type="http://schemas.openxmlformats.org/officeDocument/2006/relationships/tags" Target="../tags/tag104.xml"/><Relationship Id="rId9" Type="http://schemas.openxmlformats.org/officeDocument/2006/relationships/tags" Target="../tags/tag10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2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1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118.xml"/><Relationship Id="rId7" Type="http://schemas.openxmlformats.org/officeDocument/2006/relationships/notesSlide" Target="../notesSlides/notesSlide2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3.xml"/><Relationship Id="rId5" Type="http://schemas.openxmlformats.org/officeDocument/2006/relationships/tags" Target="../tags/tag120.xml"/><Relationship Id="rId4" Type="http://schemas.openxmlformats.org/officeDocument/2006/relationships/tags" Target="../tags/tag119.xm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image" Target="../media/image2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tags" Target="../tags/tag1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30.xml"/><Relationship Id="rId1" Type="http://schemas.openxmlformats.org/officeDocument/2006/relationships/tags" Target="../tags/tag129.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29.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27.xml"/><Relationship Id="rId5" Type="http://schemas.openxmlformats.org/officeDocument/2006/relationships/slideLayout" Target="../slideLayouts/slideLayout11.xml"/><Relationship Id="rId4" Type="http://schemas.openxmlformats.org/officeDocument/2006/relationships/tags" Target="../tags/tag134.xml"/></Relationships>
</file>

<file path=ppt/slides/_rels/slide28.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image" Target="../media/image30.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notesSlide" Target="../notesSlides/notesSlide28.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Layout" Target="../slideLayouts/slideLayout11.xml"/><Relationship Id="rId5" Type="http://schemas.openxmlformats.org/officeDocument/2006/relationships/tags" Target="../tags/tag139.xml"/><Relationship Id="rId15" Type="http://schemas.openxmlformats.org/officeDocument/2006/relationships/image" Target="../media/image32.png"/><Relationship Id="rId10" Type="http://schemas.openxmlformats.org/officeDocument/2006/relationships/tags" Target="../tags/tag144.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33.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29.xml"/><Relationship Id="rId5" Type="http://schemas.openxmlformats.org/officeDocument/2006/relationships/slideLayout" Target="../slideLayouts/slideLayout11.xml"/><Relationship Id="rId4" Type="http://schemas.openxmlformats.org/officeDocument/2006/relationships/tags" Target="../tags/tag148.xml"/></Relationships>
</file>

<file path=ppt/slides/_rels/slide3.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Layout" Target="../slideLayouts/slideLayout3.xml"/><Relationship Id="rId7" Type="http://schemas.openxmlformats.org/officeDocument/2006/relationships/slide" Target="slide2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 Target="slide10.xml"/><Relationship Id="rId5" Type="http://schemas.openxmlformats.org/officeDocument/2006/relationships/slide" Target="slide4.xml"/><Relationship Id="rId4" Type="http://schemas.openxmlformats.org/officeDocument/2006/relationships/notesSlide" Target="../notesSlides/notesSlide3.xml"/><Relationship Id="rId9" Type="http://schemas.openxmlformats.org/officeDocument/2006/relationships/slide" Target="slide41.xml"/></Relationships>
</file>

<file path=ppt/slides/_rels/slide30.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image" Target="../media/image34.png"/><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notesSlide" Target="../notesSlides/notesSlide30.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slideLayout" Target="../slideLayouts/slideLayout11.xml"/><Relationship Id="rId5" Type="http://schemas.openxmlformats.org/officeDocument/2006/relationships/tags" Target="../tags/tag153.xml"/><Relationship Id="rId15" Type="http://schemas.openxmlformats.org/officeDocument/2006/relationships/image" Target="../media/image36.png"/><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0.xml"/><Relationship Id="rId1" Type="http://schemas.openxmlformats.org/officeDocument/2006/relationships/tags" Target="../tags/tag159.xml"/><Relationship Id="rId5" Type="http://schemas.openxmlformats.org/officeDocument/2006/relationships/image" Target="../media/image37.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38.jp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39.jp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image" Target="../media/image40.jp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41.jp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42.JP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43.JP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44.JP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6.xml"/><Relationship Id="rId1" Type="http://schemas.openxmlformats.org/officeDocument/2006/relationships/tags" Target="../tags/tag175.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79.xml"/><Relationship Id="rId7" Type="http://schemas.openxmlformats.org/officeDocument/2006/relationships/notesSlide" Target="../notesSlides/notesSlide40.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slideLayout" Target="../slideLayouts/slideLayout11.xml"/><Relationship Id="rId11" Type="http://schemas.openxmlformats.org/officeDocument/2006/relationships/image" Target="../media/image47.png"/><Relationship Id="rId5" Type="http://schemas.openxmlformats.org/officeDocument/2006/relationships/tags" Target="../tags/tag181.xml"/><Relationship Id="rId10" Type="http://schemas.openxmlformats.org/officeDocument/2006/relationships/image" Target="../media/image46.png"/><Relationship Id="rId4" Type="http://schemas.openxmlformats.org/officeDocument/2006/relationships/tags" Target="../tags/tag180.xml"/><Relationship Id="rId9"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8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86.xml"/><Relationship Id="rId1" Type="http://schemas.openxmlformats.org/officeDocument/2006/relationships/tags" Target="../tags/tag185.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88.xml"/><Relationship Id="rId1" Type="http://schemas.openxmlformats.org/officeDocument/2006/relationships/tags" Target="../tags/tag187.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92.xml"/><Relationship Id="rId1" Type="http://schemas.openxmlformats.org/officeDocument/2006/relationships/tags" Target="../tags/tag191.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notesSlide" Target="../notesSlides/notesSlide47.xml"/><Relationship Id="rId4"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5" Type="http://schemas.openxmlformats.org/officeDocument/2006/relationships/notesSlide" Target="../notesSlides/notesSlide48.xml"/><Relationship Id="rId4"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0.xml"/><Relationship Id="rId1" Type="http://schemas.openxmlformats.org/officeDocument/2006/relationships/tags" Target="../tags/tag199.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xml"/><Relationship Id="rId7"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04.xml"/><Relationship Id="rId1" Type="http://schemas.openxmlformats.org/officeDocument/2006/relationships/tags" Target="../tags/tag203.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49.png"/><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4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hyperlink" Target="https://www.youtube.com/watch?v=wA02xxwaOH8" TargetMode="External"/><Relationship Id="rId5" Type="http://schemas.openxmlformats.org/officeDocument/2006/relationships/tags" Target="../tags/tag209.xml"/><Relationship Id="rId10" Type="http://schemas.openxmlformats.org/officeDocument/2006/relationships/hyperlink" Target="https://www.youtube.com/watch?v=SIAmi88akl0" TargetMode="External"/><Relationship Id="rId4" Type="http://schemas.openxmlformats.org/officeDocument/2006/relationships/tags" Target="../tags/tag208.xml"/><Relationship Id="rId9"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hyperlink" Target="https://www.youtube.com/watch?v=UjnFRp7vtVM" TargetMode="External"/><Relationship Id="rId18" Type="http://schemas.openxmlformats.org/officeDocument/2006/relationships/image" Target="../media/image52.png"/><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notesSlide" Target="../notesSlides/notesSlide53.xml"/><Relationship Id="rId17" Type="http://schemas.openxmlformats.org/officeDocument/2006/relationships/image" Target="../media/image51.png"/><Relationship Id="rId2" Type="http://schemas.openxmlformats.org/officeDocument/2006/relationships/tags" Target="../tags/tag213.xml"/><Relationship Id="rId16" Type="http://schemas.openxmlformats.org/officeDocument/2006/relationships/image" Target="../media/image50.png"/><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slideLayout" Target="../slideLayouts/slideLayout11.xml"/><Relationship Id="rId5" Type="http://schemas.openxmlformats.org/officeDocument/2006/relationships/tags" Target="../tags/tag216.xml"/><Relationship Id="rId15" Type="http://schemas.openxmlformats.org/officeDocument/2006/relationships/hyperlink" Target="https://www.youtube.com/watch?v=35OBfk1F8Ps" TargetMode="External"/><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hyperlink" Target="https://www.youtube.com/watch?v=qk_K9bujtIM" TargetMode="External"/></Relationships>
</file>

<file path=ppt/slides/_rels/slide54.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hyperlink" Target="https://www.youtube.com/watch?v=p2UgijCIAcc" TargetMode="External"/><Relationship Id="rId18" Type="http://schemas.openxmlformats.org/officeDocument/2006/relationships/image" Target="../media/image55.png"/><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notesSlide" Target="../notesSlides/notesSlide54.xml"/><Relationship Id="rId17" Type="http://schemas.openxmlformats.org/officeDocument/2006/relationships/image" Target="../media/image54.png"/><Relationship Id="rId2" Type="http://schemas.openxmlformats.org/officeDocument/2006/relationships/tags" Target="../tags/tag223.xml"/><Relationship Id="rId16" Type="http://schemas.openxmlformats.org/officeDocument/2006/relationships/image" Target="../media/image53.png"/><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slideLayout" Target="../slideLayouts/slideLayout11.xml"/><Relationship Id="rId5" Type="http://schemas.openxmlformats.org/officeDocument/2006/relationships/tags" Target="../tags/tag226.xml"/><Relationship Id="rId15" Type="http://schemas.openxmlformats.org/officeDocument/2006/relationships/hyperlink" Target="https://www.youtube.com/watch?v=sEClzllDVJo" TargetMode="Externa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hyperlink" Target="https://www.youtube.com/watch?v=P4e-WhHdvvk"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6.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notesSlide" Target="../notesSlides/notesSlide6.xml"/><Relationship Id="rId5" Type="http://schemas.openxmlformats.org/officeDocument/2006/relationships/tags" Target="../tags/tag19.xml"/><Relationship Id="rId10" Type="http://schemas.openxmlformats.org/officeDocument/2006/relationships/slideLayout" Target="../slideLayouts/slideLayout3.xml"/><Relationship Id="rId4" Type="http://schemas.openxmlformats.org/officeDocument/2006/relationships/tags" Target="../tags/tag18.xml"/><Relationship Id="rId9" Type="http://schemas.openxmlformats.org/officeDocument/2006/relationships/tags" Target="../tags/tag23.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image" Target="../media/image8.png"/><Relationship Id="rId5" Type="http://schemas.openxmlformats.org/officeDocument/2006/relationships/tags" Target="../tags/tag28.xml"/><Relationship Id="rId10" Type="http://schemas.openxmlformats.org/officeDocument/2006/relationships/image" Target="../media/image7.png"/><Relationship Id="rId4" Type="http://schemas.openxmlformats.org/officeDocument/2006/relationships/tags" Target="../tags/tag27.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1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9.png"/><Relationship Id="rId5" Type="http://schemas.openxmlformats.org/officeDocument/2006/relationships/tags" Target="../tags/tag35.xml"/><Relationship Id="rId10" Type="http://schemas.openxmlformats.org/officeDocument/2006/relationships/notesSlide" Target="../notesSlides/notesSlide8.xml"/><Relationship Id="rId4" Type="http://schemas.openxmlformats.org/officeDocument/2006/relationships/tags" Target="../tags/tag34.xml"/><Relationship Id="rId9"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Rectangle 1">
            <a:extLst>
              <a:ext uri="{FF2B5EF4-FFF2-40B4-BE49-F238E27FC236}">
                <a16:creationId xmlns:a16="http://schemas.microsoft.com/office/drawing/2014/main" id="{114D50DA-6167-480F-902C-86CEDDCE68E6}"/>
              </a:ext>
            </a:extLst>
          </p:cNvPr>
          <p:cNvSpPr/>
          <p:nvPr>
            <p:custDataLst>
              <p:tags r:id="rId1"/>
            </p:custDataLst>
          </p:nvPr>
        </p:nvSpPr>
        <p:spPr>
          <a:xfrm>
            <a:off x="0" y="0"/>
            <a:ext cx="9143985"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Google Shape;106;p26"/>
          <p:cNvSpPr txBox="1">
            <a:spLocks noGrp="1"/>
          </p:cNvSpPr>
          <p:nvPr>
            <p:ph type="ctrTitle"/>
            <p:custDataLst>
              <p:tags r:id="rId2"/>
            </p:custDataLst>
          </p:nvPr>
        </p:nvSpPr>
        <p:spPr>
          <a:xfrm>
            <a:off x="5059971" y="1337969"/>
            <a:ext cx="3483938" cy="2166836"/>
          </a:xfrm>
          <a:prstGeom prst="rect">
            <a:avLst/>
          </a:prstGeom>
        </p:spPr>
        <p:txBody>
          <a:bodyPr spcFirstLastPara="1" vert="horz" wrap="square" lIns="93550" tIns="93550" rIns="93550" bIns="93550" rtlCol="0" anchor="b" anchorCtr="0">
            <a:normAutofit/>
          </a:bodyPr>
          <a:lstStyle/>
          <a:p>
            <a:pPr algn="l"/>
            <a:r>
              <a:rPr lang="fr-FR" dirty="0"/>
              <a:t>Digit-Arena</a:t>
            </a:r>
          </a:p>
        </p:txBody>
      </p:sp>
      <p:sp>
        <p:nvSpPr>
          <p:cNvPr id="107" name="Google Shape;107;p26"/>
          <p:cNvSpPr txBox="1">
            <a:spLocks noGrp="1"/>
          </p:cNvSpPr>
          <p:nvPr>
            <p:ph type="subTitle" idx="1"/>
            <p:custDataLst>
              <p:tags r:id="rId3"/>
            </p:custDataLst>
          </p:nvPr>
        </p:nvSpPr>
        <p:spPr>
          <a:xfrm>
            <a:off x="5059970" y="3563170"/>
            <a:ext cx="3483938" cy="860897"/>
          </a:xfrm>
          <a:prstGeom prst="rect">
            <a:avLst/>
          </a:prstGeom>
        </p:spPr>
        <p:txBody>
          <a:bodyPr spcFirstLastPara="1" vert="horz" wrap="square" lIns="93550" tIns="93550" rIns="93550" bIns="93550" rtlCol="0" anchor="t" anchorCtr="0">
            <a:normAutofit/>
          </a:bodyPr>
          <a:lstStyle/>
          <a:p>
            <a:pPr algn="l">
              <a:spcAft>
                <a:spcPts val="450"/>
              </a:spcAft>
            </a:pPr>
            <a:r>
              <a:rPr lang="fr-FR" sz="1500"/>
              <a:t>Game Overview Document</a:t>
            </a:r>
          </a:p>
        </p:txBody>
      </p:sp>
      <p:pic>
        <p:nvPicPr>
          <p:cNvPr id="3" name="Image 2" descr="Une image contenant signe, fenêtre, alimentation, dessin&#10;&#10;Description générée automatiquement">
            <a:extLst>
              <a:ext uri="{FF2B5EF4-FFF2-40B4-BE49-F238E27FC236}">
                <a16:creationId xmlns:a16="http://schemas.microsoft.com/office/drawing/2014/main" id="{7BFE823C-1ADE-4871-AB14-A37E8E778939}"/>
              </a:ext>
            </a:extLst>
          </p:cNvPr>
          <p:cNvPicPr>
            <a:picLocks noChangeAspect="1"/>
          </p:cNvPicPr>
          <p:nvPr>
            <p:custDataLst>
              <p:tags r:id="rId4"/>
            </p:custDataLst>
          </p:nvPr>
        </p:nvPicPr>
        <p:blipFill rotWithShape="1">
          <a:blip r:embed="rId7">
            <a:extLst>
              <a:ext uri="{28A0092B-C50C-407E-A947-70E740481C1C}">
                <a14:useLocalDpi xmlns:a14="http://schemas.microsoft.com/office/drawing/2010/main" val="0"/>
              </a:ext>
            </a:extLst>
          </a:blip>
          <a:srcRect t="7271" r="-1" b="21008"/>
          <a:stretch/>
        </p:blipFill>
        <p:spPr>
          <a:xfrm>
            <a:off x="15" y="7"/>
            <a:ext cx="4518101" cy="5143493"/>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ln w="76200">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custDataLst>
              <p:tags r:id="rId1"/>
            </p:custDataLst>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Utilisées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custDataLst>
              <p:tags r:id="rId4"/>
            </p:custDataLst>
          </p:nvPr>
        </p:nvPicPr>
        <p:blipFill>
          <a:blip r:embed="rId7"/>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ou 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custDataLst>
              <p:tags r:id="rId4"/>
            </p:custDataLst>
          </p:nvPr>
        </p:nvPicPr>
        <p:blipFill>
          <a:blip r:embed="rId14"/>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custDataLst>
              <p:tags r:id="rId5"/>
            </p:custDataLst>
          </p:nvPr>
        </p:nvGrpSpPr>
        <p:grpSpPr>
          <a:xfrm>
            <a:off x="781257"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15"/>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pic>
        <p:nvPicPr>
          <p:cNvPr id="3" name="Image 2" descr="Une image contenant dessin&#10;&#10;Description générée automatiquement">
            <a:extLst>
              <a:ext uri="{FF2B5EF4-FFF2-40B4-BE49-F238E27FC236}">
                <a16:creationId xmlns:a16="http://schemas.microsoft.com/office/drawing/2014/main" id="{ACFA7956-079D-49B5-9F09-3504F390427A}"/>
              </a:ext>
            </a:extLst>
          </p:cNvPr>
          <p:cNvPicPr>
            <a:picLocks noChangeAspect="1"/>
          </p:cNvPicPr>
          <p:nvPr>
            <p:custDataLst>
              <p:tags r:id="rId6"/>
            </p:custDataLst>
          </p:nvPr>
        </p:nvPicPr>
        <p:blipFill>
          <a:blip r:embed="rId16"/>
          <a:stretch>
            <a:fillRect/>
          </a:stretch>
        </p:blipFill>
        <p:spPr>
          <a:xfrm>
            <a:off x="437474" y="1374825"/>
            <a:ext cx="627625" cy="819604"/>
          </a:xfrm>
          <a:prstGeom prst="rect">
            <a:avLst/>
          </a:prstGeom>
        </p:spPr>
      </p:pic>
      <p:pic>
        <p:nvPicPr>
          <p:cNvPr id="5" name="Image 4" descr="Une image contenant dessin, fleur&#10;&#10;Description générée automatiquement">
            <a:extLst>
              <a:ext uri="{FF2B5EF4-FFF2-40B4-BE49-F238E27FC236}">
                <a16:creationId xmlns:a16="http://schemas.microsoft.com/office/drawing/2014/main" id="{39877439-8B0B-4A2A-89DB-7D25DC250988}"/>
              </a:ext>
            </a:extLst>
          </p:cNvPr>
          <p:cNvPicPr>
            <a:picLocks noChangeAspect="1"/>
          </p:cNvPicPr>
          <p:nvPr>
            <p:custDataLst>
              <p:tags r:id="rId7"/>
            </p:custDataLst>
          </p:nvPr>
        </p:nvPicPr>
        <p:blipFill>
          <a:blip r:embed="rId17"/>
          <a:stretch>
            <a:fillRect/>
          </a:stretch>
        </p:blipFill>
        <p:spPr>
          <a:xfrm>
            <a:off x="1359995" y="1400106"/>
            <a:ext cx="567137" cy="819604"/>
          </a:xfrm>
          <a:prstGeom prst="rect">
            <a:avLst/>
          </a:prstGeom>
        </p:spPr>
      </p:pic>
      <p:sp>
        <p:nvSpPr>
          <p:cNvPr id="23" name="ZoneTexte 22">
            <a:extLst>
              <a:ext uri="{FF2B5EF4-FFF2-40B4-BE49-F238E27FC236}">
                <a16:creationId xmlns:a16="http://schemas.microsoft.com/office/drawing/2014/main" id="{7BD4F508-4B0C-4A1D-B255-48B681EDB08A}"/>
              </a:ext>
            </a:extLst>
          </p:cNvPr>
          <p:cNvSpPr txBox="1"/>
          <p:nvPr>
            <p:custDataLst>
              <p:tags r:id="rId8"/>
            </p:custDataLst>
          </p:nvPr>
        </p:nvSpPr>
        <p:spPr>
          <a:xfrm>
            <a:off x="318881" y="2294751"/>
            <a:ext cx="85324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Symbole d’attaque</a:t>
            </a:r>
          </a:p>
        </p:txBody>
      </p:sp>
      <p:cxnSp>
        <p:nvCxnSpPr>
          <p:cNvPr id="24" name="Connecteur : en angle 23">
            <a:extLst>
              <a:ext uri="{FF2B5EF4-FFF2-40B4-BE49-F238E27FC236}">
                <a16:creationId xmlns:a16="http://schemas.microsoft.com/office/drawing/2014/main" id="{1B84C12C-0F7F-4CA8-B381-EDDF442A57D3}"/>
              </a:ext>
            </a:extLst>
          </p:cNvPr>
          <p:cNvCxnSpPr>
            <a:cxnSpLocks/>
          </p:cNvCxnSpPr>
          <p:nvPr>
            <p:custDataLst>
              <p:tags r:id="rId9"/>
            </p:custDataLst>
          </p:nvPr>
        </p:nvCxnSpPr>
        <p:spPr>
          <a:xfrm rot="5400000" flipH="1" flipV="1">
            <a:off x="529180" y="2066624"/>
            <a:ext cx="443553" cy="1988"/>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26" name="ZoneTexte 25">
            <a:extLst>
              <a:ext uri="{FF2B5EF4-FFF2-40B4-BE49-F238E27FC236}">
                <a16:creationId xmlns:a16="http://schemas.microsoft.com/office/drawing/2014/main" id="{F334FED0-8318-45BE-B3A9-EE3DAAC877EC}"/>
              </a:ext>
            </a:extLst>
          </p:cNvPr>
          <p:cNvSpPr txBox="1"/>
          <p:nvPr>
            <p:custDataLst>
              <p:tags r:id="rId10"/>
            </p:custDataLst>
          </p:nvPr>
        </p:nvSpPr>
        <p:spPr>
          <a:xfrm>
            <a:off x="1214882" y="2294751"/>
            <a:ext cx="85324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Symbole de défense</a:t>
            </a:r>
          </a:p>
        </p:txBody>
      </p:sp>
      <p:cxnSp>
        <p:nvCxnSpPr>
          <p:cNvPr id="27" name="Connecteur : en angle 26">
            <a:extLst>
              <a:ext uri="{FF2B5EF4-FFF2-40B4-BE49-F238E27FC236}">
                <a16:creationId xmlns:a16="http://schemas.microsoft.com/office/drawing/2014/main" id="{BFA9208F-1780-4E08-8A94-182C6EFA584D}"/>
              </a:ext>
            </a:extLst>
          </p:cNvPr>
          <p:cNvCxnSpPr>
            <a:cxnSpLocks/>
          </p:cNvCxnSpPr>
          <p:nvPr>
            <p:custDataLst>
              <p:tags r:id="rId11"/>
            </p:custDataLst>
          </p:nvPr>
        </p:nvCxnSpPr>
        <p:spPr>
          <a:xfrm rot="5400000" flipH="1" flipV="1">
            <a:off x="1425181" y="2066624"/>
            <a:ext cx="443553" cy="1988"/>
          </a:xfrm>
          <a:prstGeom prst="bentConnector3">
            <a:avLst/>
          </a:prstGeom>
          <a:ln w="190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2244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custDataLst>
              <p:tags r:id="rId4"/>
            </p:custDataLst>
          </p:nvPr>
        </p:nvPicPr>
        <p:blipFill>
          <a:blip r:embed="rId8"/>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custDataLst>
              <p:tags r:id="rId5"/>
            </p:custDataLst>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9"/>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custDataLst>
              <p:tags r:id="rId4"/>
            </p:custDataLst>
          </p:nvPr>
        </p:nvPicPr>
        <p:blipFill>
          <a:blip r:embed="rId12"/>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custDataLst>
              <p:tags r:id="rId5"/>
            </p:custDataLst>
          </p:nvPr>
        </p:nvPicPr>
        <p:blipFill>
          <a:blip r:embed="rId13"/>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custDataLst>
              <p:tags r:id="rId6"/>
            </p:custDataLst>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14"/>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custDataLst>
              <p:tags r:id="rId7"/>
            </p:custDataLst>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custDataLst>
              <p:tags r:id="rId8"/>
            </p:custDataLst>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custDataLst>
              <p:tags r:id="rId9"/>
            </p:custDataLst>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custDataLst>
              <p:tags r:id="rId4"/>
            </p:custDataLst>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custDataLst>
              <p:tags r:id="rId5"/>
            </p:custDataLst>
          </p:nvPr>
        </p:nvPicPr>
        <p:blipFill>
          <a:blip r:embed="rId8"/>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custDataLst>
              <p:tags r:id="rId3"/>
            </p:custDataLst>
          </p:nvPr>
        </p:nvPicPr>
        <p:blipFill>
          <a:blip r:embed="rId11"/>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4"/>
            </p:custDataLst>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custDataLst>
              <p:tags r:id="rId5"/>
            </p:custDataLst>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 </a:t>
            </a:r>
            <a:r>
              <a:rPr lang="fr-FR" sz="1100" b="1" dirty="0">
                <a:latin typeface="Source Sans Pro" panose="020B0503030403020204" pitchFamily="34" charset="0"/>
              </a:rPr>
              <a:t>aventurier</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custDataLst>
              <p:tags r:id="rId6"/>
            </p:custDataLst>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custDataLst>
              <p:tags r:id="rId7"/>
            </p:custDataLst>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custDataLst>
              <p:tags r:id="rId8"/>
            </p:custDataLst>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custDataLst>
              <p:tags r:id="rId4"/>
            </p:custDataLst>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custDataLst>
              <p:tags r:id="rId5"/>
            </p:custDataLst>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custDataLst>
              <p:tags r:id="rId6"/>
            </p:custDataLst>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custDataLst>
              <p:tags r:id="rId7"/>
            </p:custDataLst>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custDataLst>
              <p:tags r:id="rId8"/>
            </p:custDataLst>
          </p:nvPr>
        </p:nvPicPr>
        <p:blipFill>
          <a:blip r:embed="rId11"/>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a:t>
            </a:r>
            <a:r>
              <a:rPr lang="fr-FR" sz="1100" b="1" dirty="0">
                <a:latin typeface="Source Sans Pro" panose="020B0503030403020204" pitchFamily="34" charset="0"/>
              </a:rPr>
              <a:t>rend visible les cartes de sa boutique</a:t>
            </a:r>
            <a:r>
              <a:rPr lang="fr-FR" sz="1100" dirty="0">
                <a:latin typeface="Source Sans Pro" panose="020B0503030403020204" pitchFamily="34" charset="0"/>
              </a:rPr>
              <a:t> auprès des Managers.</a:t>
            </a:r>
          </a:p>
          <a:p>
            <a:pPr lvl="1" algn="just" fontAlgn="base">
              <a:lnSpc>
                <a:spcPct val="100000"/>
              </a:lnSpc>
              <a:spcBef>
                <a:spcPts val="600"/>
              </a:spcBef>
            </a:pPr>
            <a:r>
              <a:rPr lang="fr-FR" sz="1100" dirty="0">
                <a:latin typeface="Source Sans Pro" panose="020B0503030403020204" pitchFamily="34" charset="0"/>
              </a:rPr>
              <a:t>Annonce le </a:t>
            </a:r>
            <a:r>
              <a:rPr lang="fr-FR" sz="1100" b="1" dirty="0">
                <a:latin typeface="Source Sans Pro" panose="020B0503030403020204" pitchFamily="34" charset="0"/>
              </a:rPr>
              <a:t>début de la phase de négociation </a:t>
            </a:r>
            <a:r>
              <a:rPr lang="fr-FR" sz="1100" dirty="0">
                <a:latin typeface="Source Sans Pro" panose="020B0503030403020204" pitchFamily="34" charset="0"/>
              </a:rPr>
              <a:t>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a:t>
            </a:r>
            <a:r>
              <a:rPr lang="fr-FR" sz="1100" b="1" dirty="0">
                <a:latin typeface="Source Sans Pro" panose="020B0503030403020204" pitchFamily="34" charset="0"/>
              </a:rPr>
              <a:t>8 pièces / boosters</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Chaque booster contient </a:t>
            </a:r>
            <a:r>
              <a:rPr lang="fr-FR" sz="1100" b="1" dirty="0">
                <a:latin typeface="Source Sans Pro" panose="020B0503030403020204" pitchFamily="34" charset="0"/>
              </a:rPr>
              <a:t>4 cartes équipement aléatoires</a:t>
            </a:r>
            <a:r>
              <a:rPr lang="fr-FR" sz="1100" dirty="0">
                <a:latin typeface="Source Sans Pro" panose="020B0503030403020204" pitchFamily="34" charset="0"/>
              </a:rPr>
              <a:t>.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custDataLst>
              <p:tags r:id="rId4"/>
            </p:custDataLst>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a:t>
            </a:r>
            <a:r>
              <a:rPr lang="fr-FR" sz="1100" b="1" dirty="0">
                <a:latin typeface="Source Sans Pro" panose="020B0503030403020204" pitchFamily="34" charset="0"/>
              </a:rPr>
              <a:t>une carte aventurier </a:t>
            </a:r>
            <a:r>
              <a:rPr lang="fr-FR" sz="1100" dirty="0">
                <a:latin typeface="Source Sans Pro" panose="020B0503030403020204" pitchFamily="34" charset="0"/>
              </a:rPr>
              <a:t>et jusqu’à </a:t>
            </a:r>
            <a:r>
              <a:rPr lang="fr-FR" sz="1100" b="1" dirty="0">
                <a:latin typeface="Source Sans Pro" panose="020B0503030403020204" pitchFamily="34" charset="0"/>
              </a:rPr>
              <a:t>3 cartes équipement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Pour valider la préparation, le manager doit </a:t>
            </a:r>
            <a:r>
              <a:rPr lang="fr-FR" sz="1100" b="1" dirty="0">
                <a:latin typeface="Source Sans Pro" panose="020B0503030403020204" pitchFamily="34" charset="0"/>
              </a:rPr>
              <a:t>utiliser</a:t>
            </a:r>
            <a:r>
              <a:rPr lang="fr-FR" sz="1100" dirty="0">
                <a:latin typeface="Source Sans Pro" panose="020B0503030403020204" pitchFamily="34" charset="0"/>
              </a:rPr>
              <a:t> sa </a:t>
            </a:r>
            <a:r>
              <a:rPr lang="fr-FR" sz="1100" b="1" dirty="0">
                <a:latin typeface="Source Sans Pro" panose="020B0503030403020204" pitchFamily="34" charset="0"/>
              </a:rPr>
              <a:t>carte prêt</a:t>
            </a:r>
            <a:r>
              <a:rPr lang="fr-FR" sz="1100" dirty="0">
                <a:latin typeface="Source Sans Pro" panose="020B0503030403020204" pitchFamily="34" charset="0"/>
              </a:rPr>
              <a: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a:t>
            </a:r>
            <a:r>
              <a:rPr lang="fr-FR" sz="1100" b="1" dirty="0">
                <a:latin typeface="Source Sans Pro" panose="020B0503030403020204" pitchFamily="34" charset="0"/>
              </a:rPr>
              <a:t>perdu</a:t>
            </a:r>
            <a:r>
              <a:rPr lang="fr-FR" sz="1100" dirty="0">
                <a:latin typeface="Source Sans Pro" panose="020B0503030403020204" pitchFamily="34" charset="0"/>
              </a:rPr>
              <a:t> le combat, il </a:t>
            </a:r>
            <a:r>
              <a:rPr lang="fr-FR" sz="1100" b="1" dirty="0">
                <a:latin typeface="Source Sans Pro" panose="020B0503030403020204" pitchFamily="34" charset="0"/>
              </a:rPr>
              <a:t>perd un Point de Vie</a:t>
            </a:r>
            <a:r>
              <a:rPr lang="fr-FR" sz="1100" dirty="0">
                <a:latin typeface="Source Sans Pro" panose="020B0503030403020204" pitchFamily="34" charset="0"/>
              </a:rPr>
              <a:t>. Si les points de vie de l’aventurier tombent à 0, </a:t>
            </a:r>
            <a:r>
              <a:rPr lang="fr-FR" sz="1100" b="1" dirty="0">
                <a:latin typeface="Source Sans Pro" panose="020B0503030403020204" pitchFamily="34" charset="0"/>
              </a:rPr>
              <a:t>l’aventurier est mort </a:t>
            </a:r>
            <a:r>
              <a:rPr lang="fr-FR" sz="1100" dirty="0">
                <a:latin typeface="Source Sans Pro" panose="020B0503030403020204" pitchFamily="34" charset="0"/>
              </a:rPr>
              <a:t>et est défaussé. </a:t>
            </a:r>
            <a:r>
              <a:rPr lang="fr-FR" sz="1100" b="1" dirty="0">
                <a:latin typeface="Source Sans Pro" panose="020B0503030403020204" pitchFamily="34" charset="0"/>
              </a:rPr>
              <a:t>Ses points sont perdus</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cartes équipement utilisées</a:t>
            </a:r>
            <a:r>
              <a:rPr lang="fr-FR" sz="1100" dirty="0">
                <a:latin typeface="Source Sans Pro" panose="020B0503030403020204" pitchFamily="34" charset="0"/>
              </a:rPr>
              <a:t> sont </a:t>
            </a:r>
            <a:r>
              <a:rPr lang="fr-FR" sz="1100" b="1" dirty="0">
                <a:latin typeface="Source Sans Pro" panose="020B0503030403020204" pitchFamily="34" charset="0"/>
              </a:rPr>
              <a:t>défaussées</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Chaque </a:t>
            </a:r>
            <a:r>
              <a:rPr lang="fr-FR" sz="1100" b="1" dirty="0">
                <a:latin typeface="Source Sans Pro" panose="020B0503030403020204" pitchFamily="34" charset="0"/>
              </a:rPr>
              <a:t>Manager</a:t>
            </a:r>
            <a:r>
              <a:rPr lang="fr-FR" sz="1100" dirty="0">
                <a:latin typeface="Source Sans Pro" panose="020B0503030403020204" pitchFamily="34" charset="0"/>
              </a:rPr>
              <a:t> </a:t>
            </a:r>
            <a:r>
              <a:rPr lang="fr-FR" sz="1100" b="1" dirty="0">
                <a:latin typeface="Source Sans Pro" panose="020B0503030403020204" pitchFamily="34" charset="0"/>
              </a:rPr>
              <a:t>gagne le nombre de pièces indiquées sur le monstre</a:t>
            </a:r>
            <a:r>
              <a:rPr lang="fr-FR" sz="1100" dirty="0">
                <a:latin typeface="Source Sans Pro" panose="020B0503030403020204" pitchFamily="34" charset="0"/>
              </a:rPr>
              <a:t>,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custDataLst>
              <p:tags r:id="rId5"/>
            </p:custDataLst>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custDataLst>
              <p:tags r:id="rId6"/>
            </p:custDataLst>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custDataLst>
              <p:tags r:id="rId7"/>
            </p:custDataLst>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custDataLst>
              <p:tags r:id="rId8"/>
            </p:custDataLst>
          </p:nvPr>
        </p:nvPicPr>
        <p:blipFill>
          <a:blip r:embed="rId11"/>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custDataLst>
              <p:tags r:id="rId3"/>
            </p:custDataLst>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custDataLst>
              <p:tags r:id="rId4"/>
            </p:custDataLst>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custDataLst>
              <p:tags r:id="rId5"/>
            </p:custDataLst>
          </p:nvPr>
        </p:nvPicPr>
        <p:blipFill>
          <a:blip r:embed="rId12"/>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custDataLst>
              <p:tags r:id="rId6"/>
            </p:custDataLst>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custDataLst>
              <p:tags r:id="rId7"/>
            </p:custDataLst>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a:t>
            </a:r>
            <a:r>
              <a:rPr lang="fr-FR" sz="1100" b="1" dirty="0">
                <a:latin typeface="Source Sans Pro" panose="020B0503030403020204" pitchFamily="34" charset="0"/>
              </a:rPr>
              <a:t> toujours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manquants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custDataLst>
              <p:tags r:id="rId8"/>
            </p:custDataLst>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custDataLst>
              <p:tags r:id="rId9"/>
            </p:custDataLst>
          </p:nvPr>
        </p:nvPicPr>
        <p:blipFill>
          <a:blip r:embed="rId13"/>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Équipe</a:t>
            </a:r>
            <a:endParaRPr dirty="0"/>
          </a:p>
        </p:txBody>
      </p:sp>
      <p:sp>
        <p:nvSpPr>
          <p:cNvPr id="7" name="Google Shape;125;p29">
            <a:extLst>
              <a:ext uri="{FF2B5EF4-FFF2-40B4-BE49-F238E27FC236}">
                <a16:creationId xmlns:a16="http://schemas.microsoft.com/office/drawing/2014/main" id="{6F274B98-3E44-4C7B-AE9F-4603DF1665B7}"/>
              </a:ext>
            </a:extLst>
          </p:cNvPr>
          <p:cNvSpPr txBox="1">
            <a:spLocks/>
          </p:cNvSpPr>
          <p:nvPr/>
        </p:nvSpPr>
        <p:spPr>
          <a:xfrm>
            <a:off x="311700" y="1016367"/>
            <a:ext cx="3974550" cy="233195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285750" indent="-285750">
              <a:spcAft>
                <a:spcPts val="1600"/>
              </a:spcAft>
            </a:pPr>
            <a:r>
              <a:rPr lang="fr-FR"/>
              <a:t>Cyrille Alvergnat: </a:t>
            </a:r>
            <a:br>
              <a:rPr lang="fr-FR"/>
            </a:br>
            <a:r>
              <a:rPr lang="fr-FR"/>
              <a:t>Direction Artistique, Sound Design</a:t>
            </a:r>
          </a:p>
          <a:p>
            <a:pPr marL="0" indent="0">
              <a:spcAft>
                <a:spcPts val="1600"/>
              </a:spcAft>
              <a:buFont typeface="Source Sans Pro"/>
              <a:buNone/>
            </a:pPr>
            <a:endParaRPr lang="fr-FR" sz="800"/>
          </a:p>
          <a:p>
            <a:pPr marL="285750" indent="-285750">
              <a:spcAft>
                <a:spcPts val="1600"/>
              </a:spcAft>
            </a:pPr>
            <a:r>
              <a:rPr lang="fr-FR"/>
              <a:t>Paul Demars:</a:t>
            </a:r>
            <a:br>
              <a:rPr lang="fr-FR"/>
            </a:br>
            <a:r>
              <a:rPr lang="fr-FR"/>
              <a:t>Programmation R&amp;D</a:t>
            </a:r>
          </a:p>
          <a:p>
            <a:pPr marL="0" indent="0">
              <a:spcAft>
                <a:spcPts val="1600"/>
              </a:spcAft>
              <a:buFont typeface="Source Sans Pro"/>
              <a:buNone/>
            </a:pPr>
            <a:endParaRPr lang="fr-FR" sz="800"/>
          </a:p>
          <a:p>
            <a:pPr marL="285750" indent="-285750">
              <a:spcAft>
                <a:spcPts val="1600"/>
              </a:spcAft>
            </a:pPr>
            <a:r>
              <a:rPr lang="fr-FR"/>
              <a:t>Gabriel Lapegue: </a:t>
            </a:r>
            <a:br>
              <a:rPr lang="fr-FR"/>
            </a:br>
            <a:r>
              <a:rPr lang="fr-FR"/>
              <a:t>Programmation</a:t>
            </a:r>
            <a:endParaRPr lang="fr-FR" dirty="0"/>
          </a:p>
        </p:txBody>
      </p:sp>
      <p:sp>
        <p:nvSpPr>
          <p:cNvPr id="8" name="Google Shape;125;p29">
            <a:extLst>
              <a:ext uri="{FF2B5EF4-FFF2-40B4-BE49-F238E27FC236}">
                <a16:creationId xmlns:a16="http://schemas.microsoft.com/office/drawing/2014/main" id="{6B68CB36-01AD-4225-A900-7F5E4D69F645}"/>
              </a:ext>
            </a:extLst>
          </p:cNvPr>
          <p:cNvSpPr txBox="1">
            <a:spLocks/>
          </p:cNvSpPr>
          <p:nvPr/>
        </p:nvSpPr>
        <p:spPr>
          <a:xfrm>
            <a:off x="4857752" y="1016367"/>
            <a:ext cx="3974550" cy="233195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285750" indent="-285750">
              <a:spcAft>
                <a:spcPts val="1600"/>
              </a:spcAft>
            </a:pPr>
            <a:r>
              <a:rPr lang="fr-FR" dirty="0"/>
              <a:t>Marie Leblanc: </a:t>
            </a:r>
            <a:br>
              <a:rPr lang="fr-FR" dirty="0"/>
            </a:br>
            <a:r>
              <a:rPr lang="fr-FR" dirty="0"/>
              <a:t>Graphismes</a:t>
            </a:r>
          </a:p>
          <a:p>
            <a:pPr marL="0" indent="0">
              <a:spcAft>
                <a:spcPts val="1600"/>
              </a:spcAft>
              <a:buNone/>
            </a:pPr>
            <a:endParaRPr lang="fr-FR" sz="800" dirty="0"/>
          </a:p>
          <a:p>
            <a:pPr marL="285750" indent="-285750">
              <a:spcAft>
                <a:spcPts val="1600"/>
              </a:spcAft>
            </a:pPr>
            <a:r>
              <a:rPr lang="fr-FR" dirty="0"/>
              <a:t>Logan </a:t>
            </a:r>
            <a:r>
              <a:rPr lang="fr-FR" dirty="0" err="1"/>
              <a:t>Porati</a:t>
            </a:r>
            <a:r>
              <a:rPr lang="fr-FR" dirty="0"/>
              <a:t>: </a:t>
            </a:r>
            <a:br>
              <a:rPr lang="fr-FR" dirty="0"/>
            </a:br>
            <a:r>
              <a:rPr lang="fr-FR" dirty="0"/>
              <a:t>Game Design, </a:t>
            </a:r>
            <a:r>
              <a:rPr lang="fr-FR" dirty="0" err="1"/>
              <a:t>Technical</a:t>
            </a:r>
            <a:r>
              <a:rPr lang="fr-FR" dirty="0"/>
              <a:t> Art</a:t>
            </a: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400" dirty="0">
                <a:latin typeface="Source Sans Pro" panose="020B0503030403020204" pitchFamily="34" charset="0"/>
              </a:rPr>
              <a:t>La partie prend fin quand </a:t>
            </a:r>
            <a:r>
              <a:rPr lang="fr-FR" sz="1400" b="1" dirty="0">
                <a:latin typeface="Source Sans Pro" panose="020B0503030403020204" pitchFamily="34" charset="0"/>
              </a:rPr>
              <a:t>10 monstres ont été combattus</a:t>
            </a:r>
            <a:r>
              <a:rPr lang="fr-FR" sz="1400" dirty="0">
                <a:latin typeface="Source Sans Pro" panose="020B0503030403020204" pitchFamily="34" charset="0"/>
              </a:rPr>
              <a:t>.</a:t>
            </a:r>
          </a:p>
          <a:p>
            <a:pPr algn="just" fontAlgn="base">
              <a:lnSpc>
                <a:spcPct val="100000"/>
              </a:lnSpc>
              <a:spcBef>
                <a:spcPts val="600"/>
              </a:spcBef>
            </a:pPr>
            <a:endParaRPr lang="fr-FR" sz="1400" dirty="0">
              <a:latin typeface="Source Sans Pro" panose="020B0503030403020204" pitchFamily="34" charset="0"/>
            </a:endParaRPr>
          </a:p>
          <a:p>
            <a:pPr algn="just" fontAlgn="base">
              <a:lnSpc>
                <a:spcPct val="100000"/>
              </a:lnSpc>
              <a:spcBef>
                <a:spcPts val="600"/>
              </a:spcBef>
            </a:pPr>
            <a:r>
              <a:rPr lang="fr-FR" sz="1400" b="1" dirty="0">
                <a:latin typeface="Source Sans Pro" panose="020B0503030403020204" pitchFamily="34" charset="0"/>
              </a:rPr>
              <a:t>Deux gagnants </a:t>
            </a:r>
            <a:r>
              <a:rPr lang="fr-FR" sz="1400" dirty="0">
                <a:latin typeface="Source Sans Pro" panose="020B0503030403020204" pitchFamily="34" charset="0"/>
              </a:rPr>
              <a:t>sont alors désignés, un Marchand et un Manager:</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Marchand gagnant </a:t>
            </a:r>
            <a:r>
              <a:rPr lang="fr-FR" sz="1200" dirty="0">
                <a:latin typeface="Source Sans Pro" panose="020B0503030403020204" pitchFamily="34" charset="0"/>
              </a:rPr>
              <a:t>est celui possédant le </a:t>
            </a:r>
            <a:r>
              <a:rPr lang="fr-FR" sz="1200" b="1" dirty="0">
                <a:latin typeface="Source Sans Pro" panose="020B0503030403020204" pitchFamily="34" charset="0"/>
              </a:rPr>
              <a:t>plus de pièces d’or </a:t>
            </a:r>
            <a:r>
              <a:rPr lang="fr-FR" sz="1200" dirty="0">
                <a:latin typeface="Source Sans Pro" panose="020B0503030403020204" pitchFamily="34" charset="0"/>
              </a:rPr>
              <a:t>à la fin de la partie,</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Manager gagnant </a:t>
            </a:r>
            <a:r>
              <a:rPr lang="fr-FR" sz="1200" dirty="0">
                <a:latin typeface="Source Sans Pro" panose="020B0503030403020204" pitchFamily="34" charset="0"/>
              </a:rPr>
              <a:t>est celui avec le </a:t>
            </a:r>
            <a:r>
              <a:rPr lang="fr-FR" sz="1200" b="1" dirty="0">
                <a:latin typeface="Source Sans Pro" panose="020B0503030403020204" pitchFamily="34" charset="0"/>
              </a:rPr>
              <a:t>plus de points cumulés </a:t>
            </a:r>
            <a:r>
              <a:rPr lang="fr-FR" sz="12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custDataLst>
              <p:tags r:id="rId4"/>
            </p:custDataLst>
          </p:nvPr>
        </p:nvPicPr>
        <p:blipFill>
          <a:blip r:embed="rId7"/>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custDataLst>
              <p:tags r:id="rId1"/>
            </p:custDataLst>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FR" dirty="0"/>
              <a:t>Balancing</a:t>
            </a:r>
            <a:endParaRPr dirty="0"/>
          </a:p>
        </p:txBody>
      </p:sp>
      <p:sp>
        <p:nvSpPr>
          <p:cNvPr id="2" name="Rectangle 1">
            <a:extLst>
              <a:ext uri="{FF2B5EF4-FFF2-40B4-BE49-F238E27FC236}">
                <a16:creationId xmlns:a16="http://schemas.microsoft.com/office/drawing/2014/main" id="{3005242B-6242-468A-9591-6F2647A44EC3}"/>
              </a:ext>
            </a:extLst>
          </p:cNvPr>
          <p:cNvSpPr/>
          <p:nvPr>
            <p:custDataLst>
              <p:tags r:id="rId2"/>
            </p:custDataLst>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311698" y="1252172"/>
            <a:ext cx="3701502"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puissance des cartes est rationalisée sous 4 niveaux: 1, 2, 3 et 4</a:t>
            </a:r>
          </a:p>
          <a:p>
            <a:pPr algn="just" fontAlgn="base">
              <a:lnSpc>
                <a:spcPct val="100000"/>
              </a:lnSpc>
              <a:spcBef>
                <a:spcPts val="600"/>
              </a:spcBef>
            </a:pPr>
            <a:r>
              <a:rPr lang="fr-FR" sz="1200" dirty="0">
                <a:latin typeface="Source Sans Pro" panose="020B0503030403020204" pitchFamily="34" charset="0"/>
              </a:rPr>
              <a:t>Deux cartes d’un même palier ont la même puissance qu’une carte du palier suivant</a:t>
            </a:r>
          </a:p>
          <a:p>
            <a:pPr algn="just" fontAlgn="base">
              <a:lnSpc>
                <a:spcPct val="100000"/>
              </a:lnSpc>
              <a:spcBef>
                <a:spcPts val="600"/>
              </a:spcBef>
            </a:pPr>
            <a:r>
              <a:rPr lang="fr-FR" sz="1200" dirty="0">
                <a:latin typeface="Source Sans Pro" panose="020B0503030403020204" pitchFamily="34" charset="0"/>
              </a:rPr>
              <a:t>Pour simplifier la compréhension et les calculs du joueur (il est peu logique de se dire que 2+2 = 3), on montre les cartes sous la forme de valeurs pouvant s’additionner.</a:t>
            </a:r>
          </a:p>
          <a:p>
            <a:pPr algn="just" fontAlgn="base">
              <a:lnSpc>
                <a:spcPct val="100000"/>
              </a:lnSpc>
              <a:spcBef>
                <a:spcPts val="600"/>
              </a:spcBef>
            </a:pPr>
            <a:r>
              <a:rPr lang="fr-FR" sz="1200" dirty="0">
                <a:latin typeface="Source Sans Pro" panose="020B0503030403020204" pitchFamily="34" charset="0"/>
              </a:rPr>
              <a:t>La courbe de conversion des cartes suit la formule :</a:t>
            </a:r>
          </a:p>
          <a:p>
            <a:pPr lvl="1" algn="just" fontAlgn="base">
              <a:lnSpc>
                <a:spcPct val="100000"/>
              </a:lnSpc>
              <a:spcBef>
                <a:spcPts val="600"/>
              </a:spcBef>
            </a:pPr>
            <a:r>
              <a:rPr lang="fr-FR" sz="1100" dirty="0">
                <a:latin typeface="Source Sans Pro" panose="020B0503030403020204" pitchFamily="34" charset="0"/>
              </a:rPr>
              <a:t>Cette fonction permet de faire en sorte que pour gagner 1 palier, on doit multiplier la valeur du palier précédent par 2.</a:t>
            </a:r>
          </a:p>
          <a:p>
            <a:pPr algn="just" fontAlgn="base">
              <a:lnSpc>
                <a:spcPct val="100000"/>
              </a:lnSpc>
              <a:spcBef>
                <a:spcPts val="600"/>
              </a:spcBef>
            </a:pPr>
            <a:r>
              <a:rPr lang="fr-FR" sz="1200" dirty="0">
                <a:latin typeface="Source Sans Pro" panose="020B0503030403020204" pitchFamily="34" charset="0"/>
              </a:rPr>
              <a:t>Cette méthode offre également plus d’options de jeu car le joueur peut additionner des cartes de paliers différents. (1 + 3 = 3.25 devient 1 + 4 = 5)</a:t>
            </a:r>
          </a:p>
        </p:txBody>
      </p:sp>
      <p:grpSp>
        <p:nvGrpSpPr>
          <p:cNvPr id="3" name="Groupe 2">
            <a:extLst>
              <a:ext uri="{FF2B5EF4-FFF2-40B4-BE49-F238E27FC236}">
                <a16:creationId xmlns:a16="http://schemas.microsoft.com/office/drawing/2014/main" id="{481284CB-1EAE-4982-880A-5E1F02A289A7}"/>
              </a:ext>
            </a:extLst>
          </p:cNvPr>
          <p:cNvGrpSpPr/>
          <p:nvPr>
            <p:custDataLst>
              <p:tags r:id="rId4"/>
            </p:custDataLst>
          </p:nvPr>
        </p:nvGrpSpPr>
        <p:grpSpPr>
          <a:xfrm>
            <a:off x="4435740" y="1455050"/>
            <a:ext cx="4396560" cy="3068805"/>
            <a:chOff x="4804230" y="1509379"/>
            <a:chExt cx="4028069" cy="2811598"/>
          </a:xfrm>
        </p:grpSpPr>
        <p:pic>
          <p:nvPicPr>
            <p:cNvPr id="1026" name="Picture 2">
              <a:extLst>
                <a:ext uri="{FF2B5EF4-FFF2-40B4-BE49-F238E27FC236}">
                  <a16:creationId xmlns:a16="http://schemas.microsoft.com/office/drawing/2014/main" id="{18D83EB2-5AF4-408D-AE87-3B6B1EBDD3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372" y="1527944"/>
              <a:ext cx="3882927" cy="267959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D9DAE13-495E-44C8-9618-C0B210FED508}"/>
                </a:ext>
              </a:extLst>
            </p:cNvPr>
            <p:cNvSpPr txBox="1"/>
            <p:nvPr/>
          </p:nvSpPr>
          <p:spPr>
            <a:xfrm>
              <a:off x="5805715" y="401320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9" name="ZoneTexte 8">
              <a:extLst>
                <a:ext uri="{FF2B5EF4-FFF2-40B4-BE49-F238E27FC236}">
                  <a16:creationId xmlns:a16="http://schemas.microsoft.com/office/drawing/2014/main" id="{BA02FEE7-AA9E-428F-BEDD-0F451B1CFC8D}"/>
                </a:ext>
              </a:extLst>
            </p:cNvPr>
            <p:cNvSpPr txBox="1"/>
            <p:nvPr/>
          </p:nvSpPr>
          <p:spPr>
            <a:xfrm>
              <a:off x="6647543" y="4007431"/>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2" name="ZoneTexte 11">
              <a:extLst>
                <a:ext uri="{FF2B5EF4-FFF2-40B4-BE49-F238E27FC236}">
                  <a16:creationId xmlns:a16="http://schemas.microsoft.com/office/drawing/2014/main" id="{886A241F-FCBA-4D84-BCA5-5FA2CD782DE5}"/>
                </a:ext>
              </a:extLst>
            </p:cNvPr>
            <p:cNvSpPr txBox="1"/>
            <p:nvPr/>
          </p:nvSpPr>
          <p:spPr>
            <a:xfrm>
              <a:off x="7489371"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3</a:t>
              </a:r>
            </a:p>
          </p:txBody>
        </p:sp>
        <p:sp>
          <p:nvSpPr>
            <p:cNvPr id="13" name="ZoneTexte 12">
              <a:extLst>
                <a:ext uri="{FF2B5EF4-FFF2-40B4-BE49-F238E27FC236}">
                  <a16:creationId xmlns:a16="http://schemas.microsoft.com/office/drawing/2014/main" id="{06593F27-EB24-460F-9492-E7C6E7C77E93}"/>
                </a:ext>
              </a:extLst>
            </p:cNvPr>
            <p:cNvSpPr txBox="1"/>
            <p:nvPr/>
          </p:nvSpPr>
          <p:spPr>
            <a:xfrm>
              <a:off x="8323943"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4" name="ZoneTexte 13">
              <a:extLst>
                <a:ext uri="{FF2B5EF4-FFF2-40B4-BE49-F238E27FC236}">
                  <a16:creationId xmlns:a16="http://schemas.microsoft.com/office/drawing/2014/main" id="{7CD03125-6585-4698-8A9D-BFA7A0E6413F}"/>
                </a:ext>
              </a:extLst>
            </p:cNvPr>
            <p:cNvSpPr txBox="1"/>
            <p:nvPr/>
          </p:nvSpPr>
          <p:spPr>
            <a:xfrm>
              <a:off x="4818923" y="3643086"/>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15" name="ZoneTexte 14">
              <a:extLst>
                <a:ext uri="{FF2B5EF4-FFF2-40B4-BE49-F238E27FC236}">
                  <a16:creationId xmlns:a16="http://schemas.microsoft.com/office/drawing/2014/main" id="{BDB0BE70-1A00-4528-9A7D-D1C3277FF1F2}"/>
                </a:ext>
              </a:extLst>
            </p:cNvPr>
            <p:cNvSpPr txBox="1"/>
            <p:nvPr/>
          </p:nvSpPr>
          <p:spPr>
            <a:xfrm>
              <a:off x="4818923" y="333524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6" name="ZoneTexte 15">
              <a:extLst>
                <a:ext uri="{FF2B5EF4-FFF2-40B4-BE49-F238E27FC236}">
                  <a16:creationId xmlns:a16="http://schemas.microsoft.com/office/drawing/2014/main" id="{86ED6E31-8173-45B9-A632-E4B303997DD4}"/>
                </a:ext>
              </a:extLst>
            </p:cNvPr>
            <p:cNvSpPr txBox="1"/>
            <p:nvPr/>
          </p:nvSpPr>
          <p:spPr>
            <a:xfrm>
              <a:off x="4818923" y="271385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7" name="ZoneTexte 16">
              <a:extLst>
                <a:ext uri="{FF2B5EF4-FFF2-40B4-BE49-F238E27FC236}">
                  <a16:creationId xmlns:a16="http://schemas.microsoft.com/office/drawing/2014/main" id="{5A19DADE-7FE4-4F9E-8D25-37ECD27472B6}"/>
                </a:ext>
              </a:extLst>
            </p:cNvPr>
            <p:cNvSpPr txBox="1"/>
            <p:nvPr/>
          </p:nvSpPr>
          <p:spPr>
            <a:xfrm>
              <a:off x="4804230" y="150937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8</a:t>
              </a:r>
            </a:p>
          </p:txBody>
        </p:sp>
      </p:grpSp>
      <p:pic>
        <p:nvPicPr>
          <p:cNvPr id="1028" name="Picture 4">
            <a:extLst>
              <a:ext uri="{FF2B5EF4-FFF2-40B4-BE49-F238E27FC236}">
                <a16:creationId xmlns:a16="http://schemas.microsoft.com/office/drawing/2014/main" id="{8FA2E0AC-1379-4F45-9A2B-136B1AC67201}"/>
              </a:ext>
            </a:extLst>
          </p:cNvPr>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1475603" y="3296967"/>
            <a:ext cx="744357" cy="22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8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custDataLst>
              <p:tags r:id="rId2"/>
            </p:custDataLst>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Monstres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custDataLst>
              <p:tags r:id="rId3"/>
            </p:custDataLst>
          </p:nvPr>
        </p:nvSpPr>
        <p:spPr>
          <a:xfrm>
            <a:off x="311698" y="1285521"/>
            <a:ext cx="8520600" cy="96931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pièces d’or des monstres ainsi que les points sont déterminées à partir des valeurs </a:t>
            </a:r>
            <a:r>
              <a:rPr lang="fr-FR" sz="1200" b="1" dirty="0">
                <a:latin typeface="Source Sans Pro" panose="020B0503030403020204" pitchFamily="34" charset="0"/>
              </a:rPr>
              <a:t>d’attaque</a:t>
            </a:r>
            <a:r>
              <a:rPr lang="fr-FR" sz="1200" dirty="0">
                <a:latin typeface="Source Sans Pro" panose="020B0503030403020204" pitchFamily="34" charset="0"/>
              </a:rPr>
              <a:t> et </a:t>
            </a:r>
            <a:r>
              <a:rPr lang="fr-FR" sz="1200" b="1" dirty="0">
                <a:latin typeface="Source Sans Pro" panose="020B0503030403020204" pitchFamily="34" charset="0"/>
              </a:rPr>
              <a:t>de</a:t>
            </a:r>
            <a:r>
              <a:rPr lang="fr-FR" sz="1200" dirty="0">
                <a:latin typeface="Source Sans Pro" panose="020B0503030403020204" pitchFamily="34" charset="0"/>
              </a:rPr>
              <a:t> </a:t>
            </a:r>
            <a:r>
              <a:rPr lang="fr-FR" sz="1200" b="1" dirty="0">
                <a:latin typeface="Source Sans Pro" panose="020B0503030403020204" pitchFamily="34" charset="0"/>
              </a:rPr>
              <a:t>défense</a:t>
            </a:r>
            <a:r>
              <a:rPr lang="fr-FR" sz="1200" dirty="0">
                <a:latin typeface="Source Sans Pro" panose="020B0503030403020204" pitchFamily="34" charset="0"/>
              </a:rPr>
              <a:t> du monstre.</a:t>
            </a:r>
          </a:p>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ratio de difficulté </a:t>
            </a:r>
            <a:r>
              <a:rPr lang="fr-FR" sz="1200" dirty="0">
                <a:latin typeface="Source Sans Pro" panose="020B0503030403020204" pitchFamily="34" charset="0"/>
              </a:rPr>
              <a:t>permet d’</a:t>
            </a:r>
            <a:r>
              <a:rPr lang="fr-FR" sz="1200" b="1" dirty="0">
                <a:latin typeface="Source Sans Pro" panose="020B0503030403020204" pitchFamily="34" charset="0"/>
              </a:rPr>
              <a:t>augmenter la difficulté des monstres</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La colonne </a:t>
            </a:r>
            <a:r>
              <a:rPr lang="fr-FR" sz="1200" b="1" dirty="0">
                <a:latin typeface="Source Sans Pro" panose="020B0503030403020204" pitchFamily="34" charset="0"/>
              </a:rPr>
              <a:t>VALIDATION</a:t>
            </a:r>
            <a:r>
              <a:rPr lang="fr-FR" sz="1200" dirty="0">
                <a:latin typeface="Source Sans Pro" panose="020B0503030403020204" pitchFamily="34" charset="0"/>
              </a:rPr>
              <a:t> permet de </a:t>
            </a:r>
            <a:r>
              <a:rPr lang="fr-FR" sz="1200" b="1" dirty="0">
                <a:latin typeface="Source Sans Pro" panose="020B0503030403020204" pitchFamily="34" charset="0"/>
              </a:rPr>
              <a:t>vérifier l’écart du monstre à la difficulté </a:t>
            </a:r>
            <a:r>
              <a:rPr lang="fr-FR" sz="1200" dirty="0">
                <a:latin typeface="Source Sans Pro" panose="020B0503030403020204" pitchFamily="34" charset="0"/>
              </a:rPr>
              <a:t>qu’il devrait avoir pour son ratio de difficulté.</a:t>
            </a:r>
          </a:p>
        </p:txBody>
      </p:sp>
      <p:pic>
        <p:nvPicPr>
          <p:cNvPr id="4" name="Image 3">
            <a:extLst>
              <a:ext uri="{FF2B5EF4-FFF2-40B4-BE49-F238E27FC236}">
                <a16:creationId xmlns:a16="http://schemas.microsoft.com/office/drawing/2014/main" id="{B25ED592-2F2B-432B-B5C2-5197C8B53950}"/>
              </a:ext>
            </a:extLst>
          </p:cNvPr>
          <p:cNvPicPr>
            <a:picLocks noChangeAspect="1"/>
          </p:cNvPicPr>
          <p:nvPr>
            <p:custDataLst>
              <p:tags r:id="rId4"/>
            </p:custDataLst>
          </p:nvPr>
        </p:nvPicPr>
        <p:blipFill>
          <a:blip r:embed="rId7"/>
          <a:srcRect/>
          <a:stretch/>
        </p:blipFill>
        <p:spPr>
          <a:xfrm>
            <a:off x="311698" y="2571750"/>
            <a:ext cx="8520600" cy="2068939"/>
          </a:xfrm>
          <a:prstGeom prst="rect">
            <a:avLst/>
          </a:prstGeom>
        </p:spPr>
      </p:pic>
    </p:spTree>
    <p:extLst>
      <p:ext uri="{BB962C8B-B14F-4D97-AF65-F5344CB8AC3E}">
        <p14:creationId xmlns:p14="http://schemas.microsoft.com/office/powerpoint/2010/main" val="25587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custDataLst>
              <p:tags r:id="rId1"/>
            </p:custDataLst>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Direction Artistique</a:t>
            </a:r>
            <a:endParaRPr dirty="0"/>
          </a:p>
        </p:txBody>
      </p:sp>
      <p:sp>
        <p:nvSpPr>
          <p:cNvPr id="2" name="Rectangle 1">
            <a:extLst>
              <a:ext uri="{FF2B5EF4-FFF2-40B4-BE49-F238E27FC236}">
                <a16:creationId xmlns:a16="http://schemas.microsoft.com/office/drawing/2014/main" id="{3005242B-6242-468A-9591-6F2647A44EC3}"/>
              </a:ext>
            </a:extLst>
          </p:cNvPr>
          <p:cNvSpPr/>
          <p:nvPr>
            <p:custDataLst>
              <p:tags r:id="rId2"/>
            </p:custDataLst>
          </p:nvPr>
        </p:nvSpPr>
        <p:spPr>
          <a:xfrm>
            <a:off x="4454820" y="2417862"/>
            <a:ext cx="234360" cy="307777"/>
          </a:xfrm>
          <a:prstGeom prst="rect">
            <a:avLst/>
          </a:prstGeom>
        </p:spPr>
        <p:txBody>
          <a:bodyPr wrap="none">
            <a:spAutoFit/>
          </a:bodyPr>
          <a:lstStyle/>
          <a:p>
            <a:r>
              <a:rPr lang="fr-FR" dirty="0"/>
              <a:t> </a:t>
            </a:r>
          </a:p>
        </p:txBody>
      </p:sp>
    </p:spTree>
    <p:extLst>
      <p:ext uri="{BB962C8B-B14F-4D97-AF65-F5344CB8AC3E}">
        <p14:creationId xmlns:p14="http://schemas.microsoft.com/office/powerpoint/2010/main" val="22259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Intentions générales</a:t>
            </a:r>
            <a:endParaRPr dirty="0"/>
          </a:p>
        </p:txBody>
      </p:sp>
      <p:sp>
        <p:nvSpPr>
          <p:cNvPr id="227" name="Google Shape;227;p38"/>
          <p:cNvSpPr txBox="1">
            <a:spLocks noGrp="1"/>
          </p:cNvSpPr>
          <p:nvPr>
            <p:ph type="body" idx="1"/>
            <p:custDataLst>
              <p:tags r:id="rId2"/>
            </p:custDataLst>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Intentions armes et armures</a:t>
            </a:r>
            <a:endParaRPr dirty="0"/>
          </a:p>
        </p:txBody>
      </p:sp>
      <p:sp>
        <p:nvSpPr>
          <p:cNvPr id="233" name="Google Shape;233;p39"/>
          <p:cNvSpPr txBox="1">
            <a:spLocks noGrp="1"/>
          </p:cNvSpPr>
          <p:nvPr>
            <p:ph type="body" idx="1"/>
            <p:custDataLst>
              <p:tags r:id="rId2"/>
            </p:custDataLst>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Junk Art</a:t>
            </a:r>
            <a:endParaRPr dirty="0"/>
          </a:p>
        </p:txBody>
      </p:sp>
      <p:sp>
        <p:nvSpPr>
          <p:cNvPr id="239" name="Google Shape;239;p40"/>
          <p:cNvSpPr txBox="1">
            <a:spLocks noGrp="1"/>
          </p:cNvSpPr>
          <p:nvPr>
            <p:ph type="body" idx="1"/>
            <p:custDataLst>
              <p:tags r:id="rId2"/>
            </p:custDataLst>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custDataLst>
              <p:tags r:id="rId3"/>
            </p:custDataLst>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custDataLst>
              <p:tags r:id="rId4"/>
            </p:custDataLst>
          </p:nvPr>
        </p:nvPicPr>
        <p:blipFill>
          <a:blip r:embed="rId7">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Junk Art</a:t>
            </a:r>
            <a:endParaRPr dirty="0"/>
          </a:p>
        </p:txBody>
      </p:sp>
      <p:pic>
        <p:nvPicPr>
          <p:cNvPr id="247" name="Google Shape;247;p41"/>
          <p:cNvPicPr preferRelativeResize="0"/>
          <p:nvPr>
            <p:custDataLst>
              <p:tags r:id="rId2"/>
            </p:custDataLst>
          </p:nvPr>
        </p:nvPicPr>
        <p:blipFill>
          <a:blip r:embed="rId1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custDataLst>
              <p:tags r:id="rId3"/>
            </p:custDataLst>
          </p:nvPr>
        </p:nvPicPr>
        <p:blipFill>
          <a:blip r:embed="rId1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custDataLst>
              <p:tags r:id="rId4"/>
            </p:custDataLst>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custDataLst>
              <p:tags r:id="rId5"/>
            </p:custDataLst>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custDataLst>
              <p:tags r:id="rId6"/>
            </p:custDataLst>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custDataLst>
              <p:tags r:id="rId7"/>
            </p:custDataLst>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custDataLst>
              <p:tags r:id="rId8"/>
            </p:custDataLst>
          </p:nvPr>
        </p:nvPicPr>
        <p:blipFill>
          <a:blip r:embed="rId1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custDataLst>
              <p:tags r:id="rId9"/>
            </p:custDataLst>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custDataLst>
              <p:tags r:id="rId10"/>
            </p:custDataLst>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High Tech</a:t>
            </a:r>
            <a:endParaRPr dirty="0"/>
          </a:p>
        </p:txBody>
      </p:sp>
      <p:sp>
        <p:nvSpPr>
          <p:cNvPr id="261" name="Google Shape;261;p42"/>
          <p:cNvSpPr txBox="1">
            <a:spLocks noGrp="1"/>
          </p:cNvSpPr>
          <p:nvPr>
            <p:ph type="body" idx="1"/>
            <p:custDataLst>
              <p:tags r:id="rId2"/>
            </p:custDataLst>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custDataLst>
              <p:tags r:id="rId3"/>
            </p:custDataLst>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custDataLst>
              <p:tags r:id="rId4"/>
            </p:custDataLst>
          </p:nvPr>
        </p:nvPicPr>
        <p:blipFill>
          <a:blip r:embed="rId7">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7" name="Rectangle 6">
            <a:extLst>
              <a:ext uri="{FF2B5EF4-FFF2-40B4-BE49-F238E27FC236}">
                <a16:creationId xmlns:a16="http://schemas.microsoft.com/office/drawing/2014/main" id="{65B82BC4-339E-47E0-BA58-C95AAFE4F728}"/>
              </a:ext>
            </a:extLst>
          </p:cNvPr>
          <p:cNvSpPr/>
          <p:nvPr>
            <p:custDataLst>
              <p:tags r:id="rId2"/>
            </p:custDataLst>
          </p:nvPr>
        </p:nvSpPr>
        <p:spPr>
          <a:xfrm>
            <a:off x="311700" y="1296476"/>
            <a:ext cx="5446058" cy="2308324"/>
          </a:xfrm>
          <a:prstGeom prst="rect">
            <a:avLst/>
          </a:prstGeom>
        </p:spPr>
        <p:txBody>
          <a:bodyPr wrap="square">
            <a:spAutoFit/>
          </a:bodyPr>
          <a:lstStyle/>
          <a:p>
            <a:pPr marL="342900" indent="-342900">
              <a:buFont typeface="Arial" panose="020B0604020202020204" pitchFamily="34" charset="0"/>
              <a:buChar char="•"/>
            </a:pPr>
            <a:r>
              <a:rPr lang="fr-FR" sz="2400" dirty="0">
                <a:latin typeface="Teko" panose="020B0604020202020204" charset="0"/>
                <a:hlinkClick r:id="rId5" action="ppaction://hlinksldjump"/>
              </a:rPr>
              <a:t>Introduction – p.04</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6" action="ppaction://hlinksldjump"/>
              </a:rPr>
              <a:t>Gameplay – p.10</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7" action="ppaction://hlinksldjump"/>
              </a:rPr>
              <a:t>Balancing – p.21</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8" action="ppaction://hlinksldjump"/>
              </a:rPr>
              <a:t>Direction Artistique – p.24</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9" action="ppaction://hlinksldjump"/>
              </a:rPr>
              <a:t>Direction sonore – p. 41</a:t>
            </a:r>
            <a:endParaRPr lang="en-US" sz="2400" dirty="0">
              <a:latin typeface="Teko" panose="020B0604020202020204" charset="0"/>
            </a:endParaRPr>
          </a:p>
          <a:p>
            <a:pPr marL="342900" indent="-342900">
              <a:buFont typeface="Arial" panose="020B0604020202020204" pitchFamily="34" charset="0"/>
              <a:buChar char="•"/>
            </a:pPr>
            <a:endParaRPr lang="fr-FR" sz="2400" dirty="0">
              <a:latin typeface="Teko" panose="020B0604020202020204" charset="0"/>
            </a:endParaRPr>
          </a:p>
        </p:txBody>
      </p:sp>
    </p:spTree>
    <p:extLst>
      <p:ext uri="{BB962C8B-B14F-4D97-AF65-F5344CB8AC3E}">
        <p14:creationId xmlns:p14="http://schemas.microsoft.com/office/powerpoint/2010/main" val="2211356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High Tech</a:t>
            </a:r>
            <a:endParaRPr dirty="0"/>
          </a:p>
        </p:txBody>
      </p:sp>
      <p:sp>
        <p:nvSpPr>
          <p:cNvPr id="269" name="Google Shape;269;p43"/>
          <p:cNvSpPr txBox="1">
            <a:spLocks noGrp="1"/>
          </p:cNvSpPr>
          <p:nvPr>
            <p:ph type="body" idx="1"/>
            <p:custDataLst>
              <p:tags r:id="rId2"/>
            </p:custDataLst>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custDataLst>
              <p:tags r:id="rId3"/>
            </p:custDataLst>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custDataLst>
              <p:tags r:id="rId4"/>
            </p:custDataLst>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custDataLst>
              <p:tags r:id="rId5"/>
            </p:custDataLst>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custDataLst>
              <p:tags r:id="rId6"/>
            </p:custDataLst>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custDataLst>
              <p:tags r:id="rId7"/>
            </p:custDataLst>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custDataLst>
              <p:tags r:id="rId8"/>
            </p:custDataLst>
          </p:nvPr>
        </p:nvPicPr>
        <p:blipFill>
          <a:blip r:embed="rId1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custDataLst>
              <p:tags r:id="rId9"/>
            </p:custDataLst>
          </p:nvPr>
        </p:nvPicPr>
        <p:blipFill>
          <a:blip r:embed="rId1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custDataLst>
              <p:tags r:id="rId10"/>
            </p:custDataLst>
          </p:nvPr>
        </p:nvPicPr>
        <p:blipFill>
          <a:blip r:embed="rId1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Marteau</a:t>
            </a:r>
            <a:endParaRPr dirty="0"/>
          </a:p>
        </p:txBody>
      </p:sp>
      <p:pic>
        <p:nvPicPr>
          <p:cNvPr id="283" name="Google Shape;283;p44"/>
          <p:cNvPicPr preferRelativeResize="0"/>
          <p:nvPr>
            <p:custDataLst>
              <p:tags r:id="rId2"/>
            </p:custDataLst>
          </p:nvPr>
        </p:nvPicPr>
        <p:blipFill>
          <a:blip r:embed="rId5">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Lance</a:t>
            </a:r>
            <a:endParaRPr dirty="0"/>
          </a:p>
        </p:txBody>
      </p:sp>
      <p:pic>
        <p:nvPicPr>
          <p:cNvPr id="289" name="Google Shape;289;p45"/>
          <p:cNvPicPr preferRelativeResize="0"/>
          <p:nvPr>
            <p:custDataLst>
              <p:tags r:id="rId2"/>
            </p:custDataLst>
          </p:nvPr>
        </p:nvPicPr>
        <p:blipFill rotWithShape="1">
          <a:blip r:embed="rId5">
            <a:alphaModFix/>
          </a:blip>
          <a:srcRect/>
          <a:stretch/>
        </p:blipFill>
        <p:spPr>
          <a:xfrm>
            <a:off x="2031363" y="1160950"/>
            <a:ext cx="5081278" cy="3820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Lance-pierre</a:t>
            </a:r>
            <a:endParaRPr dirty="0"/>
          </a:p>
        </p:txBody>
      </p:sp>
      <p:pic>
        <p:nvPicPr>
          <p:cNvPr id="295" name="Google Shape;295;p46"/>
          <p:cNvPicPr preferRelativeResize="0"/>
          <p:nvPr>
            <p:custDataLst>
              <p:tags r:id="rId2"/>
            </p:custDataLst>
          </p:nvPr>
        </p:nvPicPr>
        <p:blipFill rotWithShape="1">
          <a:blip r:embed="rId5">
            <a:alphaModFix/>
          </a:blip>
          <a:srcRect/>
          <a:stretch/>
        </p:blipFill>
        <p:spPr>
          <a:xfrm>
            <a:off x="2031363" y="1160950"/>
            <a:ext cx="5081278"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Arc</a:t>
            </a:r>
            <a:endParaRPr dirty="0"/>
          </a:p>
        </p:txBody>
      </p:sp>
      <p:pic>
        <p:nvPicPr>
          <p:cNvPr id="301" name="Google Shape;301;p47"/>
          <p:cNvPicPr preferRelativeResize="0"/>
          <p:nvPr>
            <p:custDataLst>
              <p:tags r:id="rId2"/>
            </p:custDataLst>
          </p:nvPr>
        </p:nvPicPr>
        <p:blipFill rotWithShape="1">
          <a:blip r:embed="rId5">
            <a:alphaModFix/>
          </a:blip>
          <a:srcRect/>
          <a:stretch/>
        </p:blipFill>
        <p:spPr>
          <a:xfrm>
            <a:off x="2031363" y="1160950"/>
            <a:ext cx="5081278" cy="38209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Sarbacane</a:t>
            </a:r>
            <a:endParaRPr dirty="0"/>
          </a:p>
        </p:txBody>
      </p:sp>
      <p:pic>
        <p:nvPicPr>
          <p:cNvPr id="307" name="Google Shape;307;p48"/>
          <p:cNvPicPr preferRelativeResize="0"/>
          <p:nvPr>
            <p:custDataLst>
              <p:tags r:id="rId2"/>
            </p:custDataLst>
          </p:nvPr>
        </p:nvPicPr>
        <p:blipFill rotWithShape="1">
          <a:blip r:embed="rId5">
            <a:alphaModFix/>
          </a:blip>
          <a:srcRect/>
          <a:stretch/>
        </p:blipFill>
        <p:spPr>
          <a:xfrm>
            <a:off x="2031363" y="1160950"/>
            <a:ext cx="5081278"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Bouclier</a:t>
            </a:r>
            <a:endParaRPr dirty="0"/>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custDataLst>
              <p:tags r:id="rId2"/>
            </p:custDataLst>
          </p:nvPr>
        </p:nvPicPr>
        <p:blipFill rotWithShape="1">
          <a:blip r:embed="rId5"/>
          <a:srcRect l="15490"/>
          <a:stretch/>
        </p:blipFill>
        <p:spPr>
          <a:xfrm>
            <a:off x="2157657" y="1160949"/>
            <a:ext cx="4828685" cy="382097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Plastron</a:t>
            </a:r>
            <a:endParaRPr dirty="0"/>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custDataLst>
              <p:tags r:id="rId2"/>
            </p:custDataLst>
          </p:nvPr>
        </p:nvPicPr>
        <p:blipFill>
          <a:blip r:embed="rId5"/>
          <a:stretch>
            <a:fillRect/>
          </a:stretch>
        </p:blipFill>
        <p:spPr>
          <a:xfrm rot="10800000">
            <a:off x="1995160" y="1160948"/>
            <a:ext cx="5153679" cy="38209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Casque</a:t>
            </a:r>
            <a:endParaRPr dirty="0"/>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custDataLst>
              <p:tags r:id="rId2"/>
            </p:custDataLst>
          </p:nvPr>
        </p:nvPicPr>
        <p:blipFill rotWithShape="1">
          <a:blip r:embed="rId5"/>
          <a:srcRect t="7674"/>
          <a:stretch/>
        </p:blipFill>
        <p:spPr>
          <a:xfrm rot="16200000">
            <a:off x="2661513" y="550443"/>
            <a:ext cx="3820974" cy="50419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Design Cartes</a:t>
            </a:r>
            <a:endParaRPr dirty="0"/>
          </a:p>
        </p:txBody>
      </p:sp>
      <p:sp>
        <p:nvSpPr>
          <p:cNvPr id="328" name="Google Shape;328;p52"/>
          <p:cNvSpPr txBox="1">
            <a:spLocks noGrp="1"/>
          </p:cNvSpPr>
          <p:nvPr>
            <p:ph type="body" idx="1"/>
            <p:custDataLst>
              <p:tags r:id="rId2"/>
            </p:custDataLst>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None/>
            </a:pPr>
            <a:r>
              <a:rPr lang="fr" sz="1400" dirty="0">
                <a:solidFill>
                  <a:schemeClr val="dk1"/>
                </a:solidFill>
              </a:rPr>
              <a:t>Ces cartes possèdent le logo de l’arène afin de les liés à l’endroit où se déroule le jeu. </a:t>
            </a:r>
            <a:endParaRPr sz="14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custDataLst>
              <p:tags r:id="rId1"/>
            </p:custDataLst>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FR" dirty="0">
                <a:solidFill>
                  <a:schemeClr val="dk1"/>
                </a:solidFill>
              </a:rPr>
              <a:t>Visuels Cartes</a:t>
            </a:r>
            <a:endParaRPr dirty="0"/>
          </a:p>
        </p:txBody>
      </p:sp>
      <p:pic>
        <p:nvPicPr>
          <p:cNvPr id="5" name="Image 4" descr="Une image contenant boule, joueur, raquette, moniteur&#10;&#10;Description générée automatiquement">
            <a:extLst>
              <a:ext uri="{FF2B5EF4-FFF2-40B4-BE49-F238E27FC236}">
                <a16:creationId xmlns:a16="http://schemas.microsoft.com/office/drawing/2014/main" id="{A12AAFBC-A524-4535-96DB-6FF9860DF800}"/>
              </a:ext>
            </a:extLst>
          </p:cNvPr>
          <p:cNvPicPr>
            <a:picLocks noChangeAspect="1"/>
          </p:cNvPicPr>
          <p:nvPr>
            <p:custDataLst>
              <p:tags r:id="rId2"/>
            </p:custDataLst>
          </p:nvPr>
        </p:nvPicPr>
        <p:blipFill>
          <a:blip r:embed="rId8"/>
          <a:stretch>
            <a:fillRect/>
          </a:stretch>
        </p:blipFill>
        <p:spPr>
          <a:xfrm>
            <a:off x="361364" y="1363979"/>
            <a:ext cx="1767705" cy="2801175"/>
          </a:xfrm>
          <a:prstGeom prst="rect">
            <a:avLst/>
          </a:prstGeom>
          <a:effectLst>
            <a:outerShdw blurRad="63500" dist="63500" dir="2700000" algn="tl" rotWithShape="0">
              <a:prstClr val="black">
                <a:alpha val="40000"/>
              </a:prstClr>
            </a:outerShdw>
          </a:effectLst>
        </p:spPr>
      </p:pic>
      <p:pic>
        <p:nvPicPr>
          <p:cNvPr id="7" name="Image 6">
            <a:extLst>
              <a:ext uri="{FF2B5EF4-FFF2-40B4-BE49-F238E27FC236}">
                <a16:creationId xmlns:a16="http://schemas.microsoft.com/office/drawing/2014/main" id="{4C81E671-E82C-4423-99CF-8485CC463685}"/>
              </a:ext>
            </a:extLst>
          </p:cNvPr>
          <p:cNvPicPr>
            <a:picLocks noChangeAspect="1"/>
          </p:cNvPicPr>
          <p:nvPr>
            <p:custDataLst>
              <p:tags r:id="rId3"/>
            </p:custDataLst>
          </p:nvPr>
        </p:nvPicPr>
        <p:blipFill>
          <a:blip r:embed="rId9"/>
          <a:stretch>
            <a:fillRect/>
          </a:stretch>
        </p:blipFill>
        <p:spPr>
          <a:xfrm>
            <a:off x="2595773" y="1363979"/>
            <a:ext cx="1767706" cy="2801176"/>
          </a:xfrm>
          <a:prstGeom prst="rect">
            <a:avLst/>
          </a:prstGeom>
          <a:effectLst>
            <a:outerShdw blurRad="63500" dist="63500" dir="2700000" algn="tl" rotWithShape="0">
              <a:prstClr val="black">
                <a:alpha val="40000"/>
              </a:prstClr>
            </a:outerShdw>
          </a:effectLst>
        </p:spPr>
      </p:pic>
      <p:pic>
        <p:nvPicPr>
          <p:cNvPr id="9" name="Image 8" descr="Une image contenant signe, alimentation, horloge&#10;&#10;Description générée automatiquement">
            <a:extLst>
              <a:ext uri="{FF2B5EF4-FFF2-40B4-BE49-F238E27FC236}">
                <a16:creationId xmlns:a16="http://schemas.microsoft.com/office/drawing/2014/main" id="{F740AF03-4F40-4CDF-9B10-A4AA26216213}"/>
              </a:ext>
            </a:extLst>
          </p:cNvPr>
          <p:cNvPicPr>
            <a:picLocks noChangeAspect="1"/>
          </p:cNvPicPr>
          <p:nvPr>
            <p:custDataLst>
              <p:tags r:id="rId4"/>
            </p:custDataLst>
          </p:nvPr>
        </p:nvPicPr>
        <p:blipFill>
          <a:blip r:embed="rId10"/>
          <a:stretch>
            <a:fillRect/>
          </a:stretch>
        </p:blipFill>
        <p:spPr>
          <a:xfrm>
            <a:off x="4830183" y="1363979"/>
            <a:ext cx="1767706" cy="2801176"/>
          </a:xfrm>
          <a:prstGeom prst="rect">
            <a:avLst/>
          </a:prstGeom>
          <a:effectLst>
            <a:outerShdw blurRad="63500" dist="63500" dir="2700000" algn="tl" rotWithShape="0">
              <a:prstClr val="black">
                <a:alpha val="40000"/>
              </a:prstClr>
            </a:outerShdw>
          </a:effectLst>
        </p:spPr>
      </p:pic>
      <p:pic>
        <p:nvPicPr>
          <p:cNvPr id="11" name="Image 10">
            <a:extLst>
              <a:ext uri="{FF2B5EF4-FFF2-40B4-BE49-F238E27FC236}">
                <a16:creationId xmlns:a16="http://schemas.microsoft.com/office/drawing/2014/main" id="{F3C3DBFC-C3C0-41AE-B23F-CF8A9974BC24}"/>
              </a:ext>
            </a:extLst>
          </p:cNvPr>
          <p:cNvPicPr>
            <a:picLocks noChangeAspect="1"/>
          </p:cNvPicPr>
          <p:nvPr>
            <p:custDataLst>
              <p:tags r:id="rId5"/>
            </p:custDataLst>
          </p:nvPr>
        </p:nvPicPr>
        <p:blipFill>
          <a:blip r:embed="rId11"/>
          <a:srcRect/>
          <a:stretch/>
        </p:blipFill>
        <p:spPr>
          <a:xfrm>
            <a:off x="7064594" y="1363979"/>
            <a:ext cx="1767705" cy="2801176"/>
          </a:xfrm>
          <a:prstGeom prst="rect">
            <a:avLst/>
          </a:prstGeom>
          <a:effectLst>
            <a:outerShdw blurRad="63500" dist="63500" dir="2700000" algn="tl" rotWithShape="0">
              <a:prstClr val="black">
                <a:alpha val="40000"/>
              </a:prstClr>
            </a:outerShdw>
          </a:effectLst>
        </p:spPr>
      </p:pic>
    </p:spTree>
    <p:extLst>
      <p:ext uri="{BB962C8B-B14F-4D97-AF65-F5344CB8AC3E}">
        <p14:creationId xmlns:p14="http://schemas.microsoft.com/office/powerpoint/2010/main" val="339453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custDataLst>
              <p:tags r:id="rId1"/>
            </p:custDataLst>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dirty="0"/>
              <a:t>Direction sonore</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Rythme du jeu</a:t>
            </a:r>
            <a:endParaRPr dirty="0"/>
          </a:p>
        </p:txBody>
      </p:sp>
      <p:sp>
        <p:nvSpPr>
          <p:cNvPr id="339" name="Google Shape;339;p54"/>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Position du son dans le gameplay</a:t>
            </a:r>
            <a:endParaRPr dirty="0"/>
          </a:p>
        </p:txBody>
      </p:sp>
      <p:sp>
        <p:nvSpPr>
          <p:cNvPr id="345" name="Google Shape;345;p55"/>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Sons et jeu</a:t>
            </a:r>
            <a:endParaRPr dirty="0"/>
          </a:p>
        </p:txBody>
      </p:sp>
      <p:sp>
        <p:nvSpPr>
          <p:cNvPr id="351" name="Google Shape;351;p56"/>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Musique d’ambiance et thème</a:t>
            </a:r>
            <a:endParaRPr dirty="0"/>
          </a:p>
        </p:txBody>
      </p:sp>
      <p:sp>
        <p:nvSpPr>
          <p:cNvPr id="357" name="Google Shape;357;p57"/>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Monstres</a:t>
            </a:r>
            <a:endParaRPr dirty="0"/>
          </a:p>
        </p:txBody>
      </p:sp>
      <p:sp>
        <p:nvSpPr>
          <p:cNvPr id="363" name="Google Shape;363;p58"/>
          <p:cNvSpPr txBox="1">
            <a:spLocks noGrp="1"/>
          </p:cNvSpPr>
          <p:nvPr>
            <p:ph type="body" idx="1"/>
            <p:custDataLst>
              <p:tags r:id="rId2"/>
            </p:custDataLst>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Bruitages</a:t>
            </a:r>
            <a:endParaRPr dirty="0"/>
          </a:p>
        </p:txBody>
      </p:sp>
      <p:sp>
        <p:nvSpPr>
          <p:cNvPr id="369" name="Google Shape;369;p59"/>
          <p:cNvSpPr txBox="1">
            <a:spLocks noGrp="1"/>
          </p:cNvSpPr>
          <p:nvPr>
            <p:ph type="body" idx="1"/>
            <p:custDataLst>
              <p:tags r:id="rId2"/>
            </p:custDataLst>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custDataLst>
              <p:tags r:id="rId3"/>
            </p:custDataLst>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Bruitages</a:t>
            </a:r>
            <a:endParaRPr dirty="0"/>
          </a:p>
        </p:txBody>
      </p:sp>
      <p:sp>
        <p:nvSpPr>
          <p:cNvPr id="376" name="Google Shape;376;p60"/>
          <p:cNvSpPr txBox="1">
            <a:spLocks noGrp="1"/>
          </p:cNvSpPr>
          <p:nvPr>
            <p:ph type="body" idx="1"/>
            <p:custDataLst>
              <p:tags r:id="rId2"/>
            </p:custDataLst>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custDataLst>
              <p:tags r:id="rId3"/>
            </p:custDataLst>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Sons ambiances</a:t>
            </a:r>
            <a:endParaRPr dirty="0"/>
          </a:p>
        </p:txBody>
      </p:sp>
      <p:sp>
        <p:nvSpPr>
          <p:cNvPr id="383" name="Google Shape;383;p61"/>
          <p:cNvSpPr txBox="1">
            <a:spLocks noGrp="1"/>
          </p:cNvSpPr>
          <p:nvPr>
            <p:ph type="body" idx="1"/>
            <p:custDataLst>
              <p:tags r:id="rId2"/>
            </p:custDataLst>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custDataLst>
              <p:tags r:id="rId2"/>
            </p:custDataLst>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custDataLst>
              <p:tags r:id="rId3"/>
            </p:custDataLst>
          </p:nvPr>
        </p:nvGrpSpPr>
        <p:grpSpPr>
          <a:xfrm>
            <a:off x="810858" y="8380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9"/>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10"/>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custDataLst>
              <p:tags r:id="rId4"/>
            </p:custDataLst>
          </p:nvPr>
        </p:nvSpPr>
        <p:spPr>
          <a:xfrm>
            <a:off x="311700" y="29445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custDataLst>
              <p:tags r:id="rId5"/>
            </p:custDataLst>
          </p:nvPr>
        </p:nvSpPr>
        <p:spPr>
          <a:xfrm>
            <a:off x="5079206" y="13378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rapporte des points à leurs Aventuriers, leur objectif est d’obtenir plus de points que l’autre Manager.</a:t>
            </a:r>
            <a:br>
              <a:rPr lang="fr-FR" sz="1400" dirty="0"/>
            </a:br>
            <a:endParaRPr lang="fr-FR" sz="1400" dirty="0"/>
          </a:p>
          <a:p>
            <a:pPr algn="just"/>
            <a:r>
              <a:rPr lang="fr-FR" sz="1400" b="1" dirty="0"/>
              <a:t>Les Marchands </a:t>
            </a:r>
            <a:r>
              <a:rPr lang="fr-FR" sz="1400" dirty="0"/>
              <a:t>ont accès à des cartes équipements utilisées par les Managers. Ils peuvent en acheter puis les revendre aux Managers. Leur objectif est d’accumuler plus d’argent que l’autre Marchand.</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custDataLst>
              <p:tags r:id="rId6"/>
            </p:custDataLst>
          </p:nvPr>
        </p:nvSpPr>
        <p:spPr>
          <a:xfrm>
            <a:off x="5709168" y="8447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Inspiration sonores</a:t>
            </a:r>
            <a:endParaRPr dirty="0"/>
          </a:p>
        </p:txBody>
      </p:sp>
      <p:sp>
        <p:nvSpPr>
          <p:cNvPr id="389" name="Google Shape;389;p62"/>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Inspiration sonores</a:t>
            </a:r>
            <a:endParaRPr dirty="0"/>
          </a:p>
        </p:txBody>
      </p:sp>
      <p:sp>
        <p:nvSpPr>
          <p:cNvPr id="395" name="Google Shape;395;p63"/>
          <p:cNvSpPr txBox="1">
            <a:spLocks noGrp="1"/>
          </p:cNvSpPr>
          <p:nvPr>
            <p:ph type="body" idx="1"/>
            <p:custDataLst>
              <p:tags r:id="rId2"/>
            </p:custDataLst>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4"/>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Monstres</a:t>
            </a:r>
            <a:endParaRPr dirty="0"/>
          </a:p>
        </p:txBody>
      </p:sp>
      <p:sp>
        <p:nvSpPr>
          <p:cNvPr id="401" name="Google Shape;401;p64"/>
          <p:cNvSpPr txBox="1">
            <a:spLocks noGrp="1"/>
          </p:cNvSpPr>
          <p:nvPr>
            <p:ph type="body" idx="1"/>
            <p:custDataLst>
              <p:tags r:id="rId2"/>
            </p:custDataLst>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custDataLst>
              <p:tags r:id="rId3"/>
            </p:custDataLst>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10"/>
              </a:rPr>
              <a:t>https://www.youtube.com/watch?v=SIAmi88akl0</a:t>
            </a:r>
            <a:endParaRPr sz="1200"/>
          </a:p>
        </p:txBody>
      </p:sp>
      <p:sp>
        <p:nvSpPr>
          <p:cNvPr id="403" name="Google Shape;403;p64"/>
          <p:cNvSpPr txBox="1">
            <a:spLocks noGrp="1"/>
          </p:cNvSpPr>
          <p:nvPr>
            <p:ph type="body" idx="1"/>
            <p:custDataLst>
              <p:tags r:id="rId4"/>
            </p:custDataLst>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custDataLst>
              <p:tags r:id="rId5"/>
            </p:custDataLst>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11"/>
              </a:rPr>
              <a:t>https://www.youtube.com/watch?v=wA02xxwaOH8</a:t>
            </a:r>
            <a:endParaRPr sz="1200"/>
          </a:p>
        </p:txBody>
      </p:sp>
      <p:pic>
        <p:nvPicPr>
          <p:cNvPr id="405" name="Google Shape;405;p64"/>
          <p:cNvPicPr preferRelativeResize="0"/>
          <p:nvPr>
            <p:custDataLst>
              <p:tags r:id="rId6"/>
            </p:custDataLst>
          </p:nvPr>
        </p:nvPicPr>
        <p:blipFill>
          <a:blip r:embed="rId12">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custDataLst>
              <p:tags r:id="rId7"/>
            </p:custDataLst>
          </p:nvPr>
        </p:nvPicPr>
        <p:blipFill>
          <a:blip r:embed="rId13">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Bruits mécaniques</a:t>
            </a:r>
            <a:endParaRPr dirty="0"/>
          </a:p>
        </p:txBody>
      </p:sp>
      <p:sp>
        <p:nvSpPr>
          <p:cNvPr id="412" name="Google Shape;412;p65"/>
          <p:cNvSpPr txBox="1">
            <a:spLocks noGrp="1"/>
          </p:cNvSpPr>
          <p:nvPr>
            <p:ph type="body" idx="1"/>
            <p:custDataLst>
              <p:tags r:id="rId2"/>
            </p:custDataLst>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custDataLst>
              <p:tags r:id="rId3"/>
            </p:custDataLst>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13"/>
              </a:rPr>
              <a:t>https://www.youtube.com/watch?v=UjnFRp7vtVM</a:t>
            </a:r>
            <a:endParaRPr sz="1100">
              <a:solidFill>
                <a:schemeClr val="dk1"/>
              </a:solidFill>
            </a:endParaRPr>
          </a:p>
        </p:txBody>
      </p:sp>
      <p:sp>
        <p:nvSpPr>
          <p:cNvPr id="414" name="Google Shape;414;p65"/>
          <p:cNvSpPr txBox="1">
            <a:spLocks noGrp="1"/>
          </p:cNvSpPr>
          <p:nvPr>
            <p:ph type="body" idx="1"/>
            <p:custDataLst>
              <p:tags r:id="rId4"/>
            </p:custDataLst>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custDataLst>
              <p:tags r:id="rId5"/>
            </p:custDataLst>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14"/>
              </a:rPr>
              <a:t>https://www.youtube.com/watch?v=qk_K9bujtIM</a:t>
            </a:r>
            <a:endParaRPr sz="1100">
              <a:solidFill>
                <a:schemeClr val="dk1"/>
              </a:solidFill>
            </a:endParaRPr>
          </a:p>
        </p:txBody>
      </p:sp>
      <p:sp>
        <p:nvSpPr>
          <p:cNvPr id="416" name="Google Shape;416;p65"/>
          <p:cNvSpPr txBox="1">
            <a:spLocks noGrp="1"/>
          </p:cNvSpPr>
          <p:nvPr>
            <p:ph type="body" idx="1"/>
            <p:custDataLst>
              <p:tags r:id="rId6"/>
            </p:custDataLst>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custDataLst>
              <p:tags r:id="rId7"/>
            </p:custDataLst>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15"/>
              </a:rPr>
              <a:t>https://www.youtube.com/watch?v=35OBfk1F8Ps</a:t>
            </a:r>
            <a:endParaRPr sz="1100">
              <a:solidFill>
                <a:schemeClr val="dk1"/>
              </a:solidFill>
            </a:endParaRPr>
          </a:p>
        </p:txBody>
      </p:sp>
      <p:pic>
        <p:nvPicPr>
          <p:cNvPr id="418" name="Google Shape;418;p65"/>
          <p:cNvPicPr preferRelativeResize="0"/>
          <p:nvPr>
            <p:custDataLst>
              <p:tags r:id="rId8"/>
            </p:custDataLst>
          </p:nvPr>
        </p:nvPicPr>
        <p:blipFill>
          <a:blip r:embed="rId1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custDataLst>
              <p:tags r:id="rId9"/>
            </p:custDataLst>
          </p:nvPr>
        </p:nvPicPr>
        <p:blipFill>
          <a:blip r:embed="rId1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custDataLst>
              <p:tags r:id="rId10"/>
            </p:custDataLst>
          </p:nvPr>
        </p:nvPicPr>
        <p:blipFill>
          <a:blip r:embed="rId1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idx="4294967295"/>
            <p:custDataLst>
              <p:tags r:id="rId1"/>
            </p:custDataLst>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Autres</a:t>
            </a:r>
            <a:endParaRPr dirty="0"/>
          </a:p>
        </p:txBody>
      </p:sp>
      <p:sp>
        <p:nvSpPr>
          <p:cNvPr id="426" name="Google Shape;426;p66"/>
          <p:cNvSpPr txBox="1">
            <a:spLocks noGrp="1"/>
          </p:cNvSpPr>
          <p:nvPr>
            <p:ph type="body" idx="1"/>
            <p:custDataLst>
              <p:tags r:id="rId2"/>
            </p:custDataLst>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custDataLst>
              <p:tags r:id="rId3"/>
            </p:custDataLst>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13"/>
              </a:rPr>
              <a:t>https://www.youtube.com/watch?v=p2UgijCIAcc</a:t>
            </a:r>
            <a:endParaRPr sz="1100">
              <a:solidFill>
                <a:schemeClr val="dk1"/>
              </a:solidFill>
            </a:endParaRPr>
          </a:p>
        </p:txBody>
      </p:sp>
      <p:sp>
        <p:nvSpPr>
          <p:cNvPr id="428" name="Google Shape;428;p66"/>
          <p:cNvSpPr txBox="1">
            <a:spLocks noGrp="1"/>
          </p:cNvSpPr>
          <p:nvPr>
            <p:ph type="body" idx="1"/>
            <p:custDataLst>
              <p:tags r:id="rId4"/>
            </p:custDataLst>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custDataLst>
              <p:tags r:id="rId5"/>
            </p:custDataLst>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14"/>
              </a:rPr>
              <a:t>https://www.youtube.com/watch?v=P4e-WhHdvvk</a:t>
            </a:r>
            <a:endParaRPr sz="1100">
              <a:solidFill>
                <a:schemeClr val="dk1"/>
              </a:solidFill>
            </a:endParaRPr>
          </a:p>
        </p:txBody>
      </p:sp>
      <p:sp>
        <p:nvSpPr>
          <p:cNvPr id="430" name="Google Shape;430;p66"/>
          <p:cNvSpPr txBox="1">
            <a:spLocks noGrp="1"/>
          </p:cNvSpPr>
          <p:nvPr>
            <p:ph type="body" idx="1"/>
            <p:custDataLst>
              <p:tags r:id="rId6"/>
            </p:custDataLst>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custDataLst>
              <p:tags r:id="rId7"/>
            </p:custDataLst>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15"/>
              </a:rPr>
              <a:t>https://www.youtube.com/watch?v=sEClzllDVJo</a:t>
            </a:r>
            <a:endParaRPr sz="1100">
              <a:solidFill>
                <a:schemeClr val="dk1"/>
              </a:solidFill>
            </a:endParaRPr>
          </a:p>
        </p:txBody>
      </p:sp>
      <p:pic>
        <p:nvPicPr>
          <p:cNvPr id="432" name="Google Shape;432;p66"/>
          <p:cNvPicPr preferRelativeResize="0"/>
          <p:nvPr>
            <p:custDataLst>
              <p:tags r:id="rId8"/>
            </p:custDataLst>
          </p:nvPr>
        </p:nvPicPr>
        <p:blipFill>
          <a:blip r:embed="rId1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custDataLst>
              <p:tags r:id="rId9"/>
            </p:custDataLst>
          </p:nvPr>
        </p:nvPicPr>
        <p:blipFill>
          <a:blip r:embed="rId1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custDataLst>
              <p:tags r:id="rId10"/>
            </p:custDataLst>
          </p:nvPr>
        </p:nvPicPr>
        <p:blipFill>
          <a:blip r:embed="rId1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custDataLst>
              <p:tags r:id="rId2"/>
            </p:custDataLst>
          </p:nvPr>
        </p:nvSpPr>
        <p:spPr>
          <a:xfrm>
            <a:off x="304558" y="56379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custDataLst>
              <p:tags r:id="rId3"/>
            </p:custDataLst>
          </p:nvPr>
        </p:nvPicPr>
        <p:blipFill>
          <a:blip r:embed="rId12"/>
          <a:srcRect/>
          <a:stretch/>
        </p:blipFill>
        <p:spPr bwMode="auto">
          <a:xfrm>
            <a:off x="556897" y="901834"/>
            <a:ext cx="3052230" cy="191918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custDataLst>
              <p:tags r:id="rId4"/>
            </p:custDataLst>
          </p:nvPr>
        </p:nvSpPr>
        <p:spPr>
          <a:xfrm>
            <a:off x="311700" y="27775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custDataLst>
              <p:tags r:id="rId5"/>
            </p:custDataLst>
          </p:nvPr>
        </p:nvSpPr>
        <p:spPr>
          <a:xfrm>
            <a:off x="5036347" y="2767614"/>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en achètent pour les revendre aux Managers. Elles augmentent les caractéristiques des Aventuriers.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grpSp>
        <p:nvGrpSpPr>
          <p:cNvPr id="16" name="Groupe 15">
            <a:extLst>
              <a:ext uri="{FF2B5EF4-FFF2-40B4-BE49-F238E27FC236}">
                <a16:creationId xmlns:a16="http://schemas.microsoft.com/office/drawing/2014/main" id="{990226A4-7DAF-4BA7-B4D5-CBB6FEE55790}"/>
              </a:ext>
            </a:extLst>
          </p:cNvPr>
          <p:cNvGrpSpPr/>
          <p:nvPr>
            <p:custDataLst>
              <p:tags r:id="rId6"/>
            </p:custDataLst>
          </p:nvPr>
        </p:nvGrpSpPr>
        <p:grpSpPr>
          <a:xfrm>
            <a:off x="5242560" y="85777"/>
            <a:ext cx="3535140" cy="2597396"/>
            <a:chOff x="5242560" y="180118"/>
            <a:chExt cx="3535140" cy="2597396"/>
          </a:xfrm>
        </p:grpSpPr>
        <p:pic>
          <p:nvPicPr>
            <p:cNvPr id="4" name="Image 3">
              <a:extLst>
                <a:ext uri="{FF2B5EF4-FFF2-40B4-BE49-F238E27FC236}">
                  <a16:creationId xmlns:a16="http://schemas.microsoft.com/office/drawing/2014/main" id="{D7514DDF-3561-4FDE-919F-6C3952BF5030}"/>
                </a:ext>
              </a:extLst>
            </p:cNvPr>
            <p:cNvPicPr>
              <a:picLocks noChangeAspect="1"/>
            </p:cNvPicPr>
            <p:nvPr/>
          </p:nvPicPr>
          <p:blipFill>
            <a:blip r:embed="rId13"/>
            <a:stretch>
              <a:fillRect/>
            </a:stretch>
          </p:blipFill>
          <p:spPr>
            <a:xfrm>
              <a:off x="5284521" y="804485"/>
              <a:ext cx="3463563" cy="1936640"/>
            </a:xfrm>
            <a:prstGeom prst="rect">
              <a:avLst/>
            </a:prstGeom>
            <a:effectLst>
              <a:outerShdw blurRad="63500" dist="63500" dir="2700000" algn="tl" rotWithShape="0">
                <a:prstClr val="black">
                  <a:alpha val="40000"/>
                </a:prstClr>
              </a:outerShdw>
            </a:effectLst>
          </p:spPr>
        </p:pic>
        <p:sp>
          <p:nvSpPr>
            <p:cNvPr id="3" name="Rectangle : coins arrondis 2">
              <a:extLst>
                <a:ext uri="{FF2B5EF4-FFF2-40B4-BE49-F238E27FC236}">
                  <a16:creationId xmlns:a16="http://schemas.microsoft.com/office/drawing/2014/main" id="{88456DE3-1741-4F6E-AB94-9C17FDCE06D4}"/>
                </a:ext>
              </a:extLst>
            </p:cNvPr>
            <p:cNvSpPr/>
            <p:nvPr/>
          </p:nvSpPr>
          <p:spPr>
            <a:xfrm>
              <a:off x="5242560" y="768096"/>
              <a:ext cx="987167"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E5FB86E-5047-4567-8EE8-09E2D2348BEA}"/>
                </a:ext>
              </a:extLst>
            </p:cNvPr>
            <p:cNvSpPr/>
            <p:nvPr/>
          </p:nvSpPr>
          <p:spPr>
            <a:xfrm>
              <a:off x="7802880" y="758196"/>
              <a:ext cx="974820"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73D807EA-B972-4FDD-9431-70E14936679E}"/>
                </a:ext>
              </a:extLst>
            </p:cNvPr>
            <p:cNvSpPr/>
            <p:nvPr/>
          </p:nvSpPr>
          <p:spPr>
            <a:xfrm>
              <a:off x="6314440" y="768096"/>
              <a:ext cx="1426696"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D155FF7D-A7FE-414F-B157-C8595B63F073}"/>
                </a:ext>
              </a:extLst>
            </p:cNvPr>
            <p:cNvSpPr txBox="1"/>
            <p:nvPr/>
          </p:nvSpPr>
          <p:spPr>
            <a:xfrm>
              <a:off x="6655455" y="180118"/>
              <a:ext cx="744666"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Monstre</a:t>
              </a:r>
            </a:p>
          </p:txBody>
        </p:sp>
        <p:cxnSp>
          <p:nvCxnSpPr>
            <p:cNvPr id="15" name="Connecteur : en angle 14">
              <a:extLst>
                <a:ext uri="{FF2B5EF4-FFF2-40B4-BE49-F238E27FC236}">
                  <a16:creationId xmlns:a16="http://schemas.microsoft.com/office/drawing/2014/main" id="{7ED1A7CB-B519-489E-90DC-8E76DEA9F6F4}"/>
                </a:ext>
              </a:extLst>
            </p:cNvPr>
            <p:cNvCxnSpPr>
              <a:cxnSpLocks/>
            </p:cNvCxnSpPr>
            <p:nvPr/>
          </p:nvCxnSpPr>
          <p:spPr>
            <a:xfrm rot="5400000" flipH="1" flipV="1">
              <a:off x="6897339"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18" name="ZoneTexte 17">
              <a:extLst>
                <a:ext uri="{FF2B5EF4-FFF2-40B4-BE49-F238E27FC236}">
                  <a16:creationId xmlns:a16="http://schemas.microsoft.com/office/drawing/2014/main" id="{BAF369CC-B42A-4B6C-AAB6-881771AC9910}"/>
                </a:ext>
              </a:extLst>
            </p:cNvPr>
            <p:cNvSpPr txBox="1"/>
            <p:nvPr/>
          </p:nvSpPr>
          <p:spPr>
            <a:xfrm>
              <a:off x="5293713" y="180118"/>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1</a:t>
              </a:r>
            </a:p>
          </p:txBody>
        </p:sp>
        <p:cxnSp>
          <p:nvCxnSpPr>
            <p:cNvPr id="19" name="Connecteur : en angle 18">
              <a:extLst>
                <a:ext uri="{FF2B5EF4-FFF2-40B4-BE49-F238E27FC236}">
                  <a16:creationId xmlns:a16="http://schemas.microsoft.com/office/drawing/2014/main" id="{0A2589C0-0D11-4EA7-BF86-EC4C11FA40F7}"/>
                </a:ext>
              </a:extLst>
            </p:cNvPr>
            <p:cNvCxnSpPr>
              <a:cxnSpLocks/>
            </p:cNvCxnSpPr>
            <p:nvPr/>
          </p:nvCxnSpPr>
          <p:spPr>
            <a:xfrm rot="5400000" flipH="1" flipV="1">
              <a:off x="5608743"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20" name="ZoneTexte 19">
              <a:extLst>
                <a:ext uri="{FF2B5EF4-FFF2-40B4-BE49-F238E27FC236}">
                  <a16:creationId xmlns:a16="http://schemas.microsoft.com/office/drawing/2014/main" id="{0FA001EB-0DA3-4167-B8AA-D9FE088A593B}"/>
                </a:ext>
              </a:extLst>
            </p:cNvPr>
            <p:cNvSpPr txBox="1"/>
            <p:nvPr/>
          </p:nvSpPr>
          <p:spPr>
            <a:xfrm>
              <a:off x="7851429" y="183504"/>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2</a:t>
              </a:r>
            </a:p>
          </p:txBody>
        </p:sp>
        <p:cxnSp>
          <p:nvCxnSpPr>
            <p:cNvPr id="21" name="Connecteur : en angle 20">
              <a:extLst>
                <a:ext uri="{FF2B5EF4-FFF2-40B4-BE49-F238E27FC236}">
                  <a16:creationId xmlns:a16="http://schemas.microsoft.com/office/drawing/2014/main" id="{0597BC75-30B2-49B2-A3BE-BF11DC38D1BB}"/>
                </a:ext>
              </a:extLst>
            </p:cNvPr>
            <p:cNvCxnSpPr>
              <a:cxnSpLocks/>
            </p:cNvCxnSpPr>
            <p:nvPr/>
          </p:nvCxnSpPr>
          <p:spPr>
            <a:xfrm rot="5400000" flipH="1" flipV="1">
              <a:off x="8166459" y="722568"/>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grpSp>
      <p:sp>
        <p:nvSpPr>
          <p:cNvPr id="17" name="ZoneTexte 16">
            <a:extLst>
              <a:ext uri="{FF2B5EF4-FFF2-40B4-BE49-F238E27FC236}">
                <a16:creationId xmlns:a16="http://schemas.microsoft.com/office/drawing/2014/main" id="{161DA32F-EC47-4740-82E4-757A7770BB3A}"/>
              </a:ext>
            </a:extLst>
          </p:cNvPr>
          <p:cNvSpPr txBox="1"/>
          <p:nvPr>
            <p:custDataLst>
              <p:tags r:id="rId7"/>
            </p:custDataLst>
          </p:nvPr>
        </p:nvSpPr>
        <p:spPr>
          <a:xfrm>
            <a:off x="5467984" y="2669798"/>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Écran de jeu</a:t>
            </a:r>
          </a:p>
        </p:txBody>
      </p:sp>
      <p:sp>
        <p:nvSpPr>
          <p:cNvPr id="36" name="Flèche : droite 35">
            <a:extLst>
              <a:ext uri="{FF2B5EF4-FFF2-40B4-BE49-F238E27FC236}">
                <a16:creationId xmlns:a16="http://schemas.microsoft.com/office/drawing/2014/main" id="{0C0CB7CD-5948-49BD-9E88-5C45E36F16EA}"/>
              </a:ext>
            </a:extLst>
          </p:cNvPr>
          <p:cNvSpPr/>
          <p:nvPr>
            <p:custDataLst>
              <p:tags r:id="rId8"/>
            </p:custDataLst>
          </p:nvPr>
        </p:nvSpPr>
        <p:spPr>
          <a:xfrm>
            <a:off x="3327399" y="1790700"/>
            <a:ext cx="1708947" cy="1397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FC8F3280-3308-4B9E-84CE-459798FCCEE5}"/>
              </a:ext>
            </a:extLst>
          </p:cNvPr>
          <p:cNvSpPr/>
          <p:nvPr>
            <p:custDataLst>
              <p:tags r:id="rId9"/>
            </p:custDataLst>
          </p:nvPr>
        </p:nvSpPr>
        <p:spPr>
          <a:xfrm>
            <a:off x="2374900" y="1555750"/>
            <a:ext cx="952499" cy="628650"/>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5978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custDataLst>
              <p:tags r:id="rId2"/>
            </p:custDataLst>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custDataLst>
              <p:tags r:id="rId3"/>
            </p:custDataLst>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custDataLst>
              <p:tags r:id="rId4"/>
            </p:custDataLst>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sp>
        <p:nvSpPr>
          <p:cNvPr id="11" name="Google Shape;125;p29">
            <a:extLst>
              <a:ext uri="{FF2B5EF4-FFF2-40B4-BE49-F238E27FC236}">
                <a16:creationId xmlns:a16="http://schemas.microsoft.com/office/drawing/2014/main" id="{0D6A2BE8-6CE1-4267-A023-3DAA625DE9BB}"/>
              </a:ext>
            </a:extLst>
          </p:cNvPr>
          <p:cNvSpPr txBox="1">
            <a:spLocks/>
          </p:cNvSpPr>
          <p:nvPr>
            <p:custDataLst>
              <p:tags r:id="rId5"/>
            </p:custDataLst>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custDataLst>
              <p:tags r:id="rId6"/>
            </p:custDataLst>
          </p:nvPr>
        </p:nvPicPr>
        <p:blipFill>
          <a:blip r:embed="rId10"/>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pic>
        <p:nvPicPr>
          <p:cNvPr id="3" name="Image 2">
            <a:extLst>
              <a:ext uri="{FF2B5EF4-FFF2-40B4-BE49-F238E27FC236}">
                <a16:creationId xmlns:a16="http://schemas.microsoft.com/office/drawing/2014/main" id="{B7C41D25-C0DE-4970-891A-A598A5F9E735}"/>
              </a:ext>
            </a:extLst>
          </p:cNvPr>
          <p:cNvPicPr>
            <a:picLocks noChangeAspect="1"/>
          </p:cNvPicPr>
          <p:nvPr>
            <p:custDataLst>
              <p:tags r:id="rId7"/>
            </p:custDataLst>
          </p:nvPr>
        </p:nvPicPr>
        <p:blipFill>
          <a:blip r:embed="rId11"/>
          <a:srcRect/>
          <a:stretch/>
        </p:blipFill>
        <p:spPr>
          <a:xfrm>
            <a:off x="311700" y="821203"/>
            <a:ext cx="3614429" cy="1857614"/>
          </a:xfrm>
          <a:prstGeom prst="rect">
            <a:avLst/>
          </a:prstGeom>
        </p:spPr>
      </p:pic>
    </p:spTree>
    <p:extLst>
      <p:ext uri="{BB962C8B-B14F-4D97-AF65-F5344CB8AC3E}">
        <p14:creationId xmlns:p14="http://schemas.microsoft.com/office/powerpoint/2010/main" val="365141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custDataLst>
              <p:tags r:id="rId1"/>
            </p:custDataLst>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custDataLst>
              <p:tags r:id="rId2"/>
            </p:custDataLst>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custDataLst>
              <p:tags r:id="rId3"/>
            </p:custDataLst>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custDataLst>
              <p:tags r:id="rId4"/>
            </p:custDataLst>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custDataLst>
              <p:tags r:id="rId5"/>
            </p:custDataLst>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custDataLst>
              <p:tags r:id="rId6"/>
            </p:custDataLst>
          </p:nvPr>
        </p:nvPicPr>
        <p:blipFill>
          <a:blip r:embed="rId11"/>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2" name="Image 1">
            <a:extLst>
              <a:ext uri="{FF2B5EF4-FFF2-40B4-BE49-F238E27FC236}">
                <a16:creationId xmlns:a16="http://schemas.microsoft.com/office/drawing/2014/main" id="{050EAF17-E334-4588-9B59-84B3DFEE7C45}"/>
              </a:ext>
            </a:extLst>
          </p:cNvPr>
          <p:cNvPicPr>
            <a:picLocks noChangeAspect="1"/>
          </p:cNvPicPr>
          <p:nvPr>
            <p:custDataLst>
              <p:tags r:id="rId7"/>
            </p:custDataLst>
          </p:nvPr>
        </p:nvPicPr>
        <p:blipFill>
          <a:blip r:embed="rId12"/>
          <a:srcRect/>
          <a:stretch/>
        </p:blipFill>
        <p:spPr>
          <a:xfrm>
            <a:off x="301125" y="914248"/>
            <a:ext cx="5613851" cy="1819172"/>
          </a:xfrm>
          <a:prstGeom prst="rect">
            <a:avLst/>
          </a:prstGeom>
          <a:effectLst>
            <a:outerShdw blurRad="50800" dist="38100" dir="5400000" algn="t" rotWithShape="0">
              <a:prstClr val="black">
                <a:alpha val="40000"/>
              </a:prstClr>
            </a:outerShdw>
          </a:effectLst>
        </p:spPr>
      </p:pic>
      <p:sp>
        <p:nvSpPr>
          <p:cNvPr id="3" name="Rectangle 2">
            <a:extLst>
              <a:ext uri="{FF2B5EF4-FFF2-40B4-BE49-F238E27FC236}">
                <a16:creationId xmlns:a16="http://schemas.microsoft.com/office/drawing/2014/main" id="{E35BC0C6-F3C5-41FB-A954-4EF6650B446C}"/>
              </a:ext>
            </a:extLst>
          </p:cNvPr>
          <p:cNvSpPr/>
          <p:nvPr>
            <p:custDataLst>
              <p:tags r:id="rId8"/>
            </p:custDataLst>
          </p:nvPr>
        </p:nvSpPr>
        <p:spPr>
          <a:xfrm>
            <a:off x="318845" y="903004"/>
            <a:ext cx="3332032" cy="1188013"/>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599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custDataLst>
              <p:tags r:id="rId1"/>
            </p:custDataLst>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custDataLst>
              <p:tags r:id="rId2"/>
            </p:custDataLst>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3" name="Image 2">
            <a:extLst>
              <a:ext uri="{FF2B5EF4-FFF2-40B4-BE49-F238E27FC236}">
                <a16:creationId xmlns:a16="http://schemas.microsoft.com/office/drawing/2014/main" id="{40EBEEFD-F2C6-4058-8AFE-4E4770077BDE}"/>
              </a:ext>
            </a:extLst>
          </p:cNvPr>
          <p:cNvPicPr>
            <a:picLocks noChangeAspect="1"/>
          </p:cNvPicPr>
          <p:nvPr>
            <p:custDataLst>
              <p:tags r:id="rId3"/>
            </p:custDataLst>
          </p:nvPr>
        </p:nvPicPr>
        <p:blipFill>
          <a:blip r:embed="rId6"/>
          <a:srcRect/>
          <a:stretch/>
        </p:blipFill>
        <p:spPr>
          <a:xfrm>
            <a:off x="1389" y="1328188"/>
            <a:ext cx="9141222" cy="3123851"/>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8"/>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4"/>
</p:tagLst>
</file>

<file path=ppt/tags/tag105.xml><?xml version="1.0" encoding="utf-8"?>
<p:tagLst xmlns:a="http://schemas.openxmlformats.org/drawingml/2006/main" xmlns:r="http://schemas.openxmlformats.org/officeDocument/2006/relationships" xmlns:p="http://schemas.openxmlformats.org/presentationml/2006/main">
  <p:tag name="NUM" val="5"/>
</p:tagLst>
</file>

<file path=ppt/tags/tag106.xml><?xml version="1.0" encoding="utf-8"?>
<p:tagLst xmlns:a="http://schemas.openxmlformats.org/drawingml/2006/main" xmlns:r="http://schemas.openxmlformats.org/officeDocument/2006/relationships" xmlns:p="http://schemas.openxmlformats.org/presentationml/2006/main">
  <p:tag name="NUM" val="6"/>
</p:tagLst>
</file>

<file path=ppt/tags/tag107.xml><?xml version="1.0" encoding="utf-8"?>
<p:tagLst xmlns:a="http://schemas.openxmlformats.org/drawingml/2006/main" xmlns:r="http://schemas.openxmlformats.org/officeDocument/2006/relationships" xmlns:p="http://schemas.openxmlformats.org/presentationml/2006/main">
  <p:tag name="NUM" val="7"/>
</p:tagLst>
</file>

<file path=ppt/tags/tag108.xml><?xml version="1.0" encoding="utf-8"?>
<p:tagLst xmlns:a="http://schemas.openxmlformats.org/drawingml/2006/main" xmlns:r="http://schemas.openxmlformats.org/officeDocument/2006/relationships" xmlns:p="http://schemas.openxmlformats.org/presentationml/2006/main">
  <p:tag name="NUM" val="8"/>
</p:tagLst>
</file>

<file path=ppt/tags/tag109.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5"/>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4"/>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2"/>
</p:tagLst>
</file>

<file path=ppt/tags/tag133.xml><?xml version="1.0" encoding="utf-8"?>
<p:tagLst xmlns:a="http://schemas.openxmlformats.org/drawingml/2006/main" xmlns:r="http://schemas.openxmlformats.org/officeDocument/2006/relationships" xmlns:p="http://schemas.openxmlformats.org/presentationml/2006/main">
  <p:tag name="NUM" val="3"/>
</p:tagLst>
</file>

<file path=ppt/tags/tag134.xml><?xml version="1.0" encoding="utf-8"?>
<p:tagLst xmlns:a="http://schemas.openxmlformats.org/drawingml/2006/main" xmlns:r="http://schemas.openxmlformats.org/officeDocument/2006/relationships" xmlns:p="http://schemas.openxmlformats.org/presentationml/2006/main">
  <p:tag name="NUM" val="4"/>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2"/>
</p:tagLst>
</file>

<file path=ppt/tags/tag147.xml><?xml version="1.0" encoding="utf-8"?>
<p:tagLst xmlns:a="http://schemas.openxmlformats.org/drawingml/2006/main" xmlns:r="http://schemas.openxmlformats.org/officeDocument/2006/relationships" xmlns:p="http://schemas.openxmlformats.org/presentationml/2006/main">
  <p:tag name="NUM" val="3"/>
</p:tagLst>
</file>

<file path=ppt/tags/tag148.xml><?xml version="1.0" encoding="utf-8"?>
<p:tagLst xmlns:a="http://schemas.openxmlformats.org/drawingml/2006/main" xmlns:r="http://schemas.openxmlformats.org/officeDocument/2006/relationships" xmlns:p="http://schemas.openxmlformats.org/presentationml/2006/main">
  <p:tag name="NUM" val="4"/>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5"/>
</p:tagLst>
</file>

<file path=ppt/tags/tag154.xml><?xml version="1.0" encoding="utf-8"?>
<p:tagLst xmlns:a="http://schemas.openxmlformats.org/drawingml/2006/main" xmlns:r="http://schemas.openxmlformats.org/officeDocument/2006/relationships" xmlns:p="http://schemas.openxmlformats.org/presentationml/2006/main">
  <p:tag name="NUM" val="6"/>
</p:tagLst>
</file>

<file path=ppt/tags/tag155.xml><?xml version="1.0" encoding="utf-8"?>
<p:tagLst xmlns:a="http://schemas.openxmlformats.org/drawingml/2006/main" xmlns:r="http://schemas.openxmlformats.org/officeDocument/2006/relationships" xmlns:p="http://schemas.openxmlformats.org/presentationml/2006/main">
  <p:tag name="NUM" val="7"/>
</p:tagLst>
</file>

<file path=ppt/tags/tag156.xml><?xml version="1.0" encoding="utf-8"?>
<p:tagLst xmlns:a="http://schemas.openxmlformats.org/drawingml/2006/main" xmlns:r="http://schemas.openxmlformats.org/officeDocument/2006/relationships" xmlns:p="http://schemas.openxmlformats.org/presentationml/2006/main">
  <p:tag name="NUM" val="8"/>
</p:tagLst>
</file>

<file path=ppt/tags/tag157.xml><?xml version="1.0" encoding="utf-8"?>
<p:tagLst xmlns:a="http://schemas.openxmlformats.org/drawingml/2006/main" xmlns:r="http://schemas.openxmlformats.org/officeDocument/2006/relationships" xmlns:p="http://schemas.openxmlformats.org/presentationml/2006/main">
  <p:tag name="NUM" val="9"/>
</p:tagLst>
</file>

<file path=ppt/tags/tag158.xml><?xml version="1.0" encoding="utf-8"?>
<p:tagLst xmlns:a="http://schemas.openxmlformats.org/drawingml/2006/main" xmlns:r="http://schemas.openxmlformats.org/officeDocument/2006/relationships" xmlns:p="http://schemas.openxmlformats.org/presentationml/2006/main">
  <p:tag name="NUM" val="10"/>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2"/>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2"/>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80.xml><?xml version="1.0" encoding="utf-8"?>
<p:tagLst xmlns:a="http://schemas.openxmlformats.org/drawingml/2006/main" xmlns:r="http://schemas.openxmlformats.org/officeDocument/2006/relationships" xmlns:p="http://schemas.openxmlformats.org/presentationml/2006/main">
  <p:tag name="NUM" val="4"/>
</p:tagLst>
</file>

<file path=ppt/tags/tag181.xml><?xml version="1.0" encoding="utf-8"?>
<p:tagLst xmlns:a="http://schemas.openxmlformats.org/drawingml/2006/main" xmlns:r="http://schemas.openxmlformats.org/officeDocument/2006/relationships" xmlns:p="http://schemas.openxmlformats.org/presentationml/2006/main">
  <p:tag name="NUM" val="5"/>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2"/>
</p:tagLst>
</file>

<file path=ppt/tags/tag195.xml><?xml version="1.0" encoding="utf-8"?>
<p:tagLst xmlns:a="http://schemas.openxmlformats.org/drawingml/2006/main" xmlns:r="http://schemas.openxmlformats.org/officeDocument/2006/relationships" xmlns:p="http://schemas.openxmlformats.org/presentationml/2006/main">
  <p:tag name="NUM" val="3"/>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2"/>
</p:tagLst>
</file>

<file path=ppt/tags/tag198.xml><?xml version="1.0" encoding="utf-8"?>
<p:tagLst xmlns:a="http://schemas.openxmlformats.org/drawingml/2006/main" xmlns:r="http://schemas.openxmlformats.org/officeDocument/2006/relationships" xmlns:p="http://schemas.openxmlformats.org/presentationml/2006/main">
  <p:tag name="NUM" val="3"/>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2"/>
</p:tagLst>
</file>

<file path=ppt/tags/tag207.xml><?xml version="1.0" encoding="utf-8"?>
<p:tagLst xmlns:a="http://schemas.openxmlformats.org/drawingml/2006/main" xmlns:r="http://schemas.openxmlformats.org/officeDocument/2006/relationships" xmlns:p="http://schemas.openxmlformats.org/presentationml/2006/main">
  <p:tag name="NUM" val="3"/>
</p:tagLst>
</file>

<file path=ppt/tags/tag208.xml><?xml version="1.0" encoding="utf-8"?>
<p:tagLst xmlns:a="http://schemas.openxmlformats.org/drawingml/2006/main" xmlns:r="http://schemas.openxmlformats.org/officeDocument/2006/relationships" xmlns:p="http://schemas.openxmlformats.org/presentationml/2006/main">
  <p:tag name="NUM" val="4"/>
</p:tagLst>
</file>

<file path=ppt/tags/tag209.xml><?xml version="1.0" encoding="utf-8"?>
<p:tagLst xmlns:a="http://schemas.openxmlformats.org/drawingml/2006/main" xmlns:r="http://schemas.openxmlformats.org/officeDocument/2006/relationships" xmlns:p="http://schemas.openxmlformats.org/presentationml/2006/main">
  <p:tag name="NUM" val="5"/>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10.xml><?xml version="1.0" encoding="utf-8"?>
<p:tagLst xmlns:a="http://schemas.openxmlformats.org/drawingml/2006/main" xmlns:r="http://schemas.openxmlformats.org/officeDocument/2006/relationships" xmlns:p="http://schemas.openxmlformats.org/presentationml/2006/main">
  <p:tag name="NUM" val="6"/>
</p:tagLst>
</file>

<file path=ppt/tags/tag211.xml><?xml version="1.0" encoding="utf-8"?>
<p:tagLst xmlns:a="http://schemas.openxmlformats.org/drawingml/2006/main" xmlns:r="http://schemas.openxmlformats.org/officeDocument/2006/relationships" xmlns:p="http://schemas.openxmlformats.org/presentationml/2006/main">
  <p:tag name="NUM" val="7"/>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2"/>
</p:tagLst>
</file>

<file path=ppt/tags/tag214.xml><?xml version="1.0" encoding="utf-8"?>
<p:tagLst xmlns:a="http://schemas.openxmlformats.org/drawingml/2006/main" xmlns:r="http://schemas.openxmlformats.org/officeDocument/2006/relationships" xmlns:p="http://schemas.openxmlformats.org/presentationml/2006/main">
  <p:tag name="NUM" val="3"/>
</p:tagLst>
</file>

<file path=ppt/tags/tag215.xml><?xml version="1.0" encoding="utf-8"?>
<p:tagLst xmlns:a="http://schemas.openxmlformats.org/drawingml/2006/main" xmlns:r="http://schemas.openxmlformats.org/officeDocument/2006/relationships" xmlns:p="http://schemas.openxmlformats.org/presentationml/2006/main">
  <p:tag name="NUM" val="4"/>
</p:tagLst>
</file>

<file path=ppt/tags/tag216.xml><?xml version="1.0" encoding="utf-8"?>
<p:tagLst xmlns:a="http://schemas.openxmlformats.org/drawingml/2006/main" xmlns:r="http://schemas.openxmlformats.org/officeDocument/2006/relationships" xmlns:p="http://schemas.openxmlformats.org/presentationml/2006/main">
  <p:tag name="NUM" val="5"/>
</p:tagLst>
</file>

<file path=ppt/tags/tag217.xml><?xml version="1.0" encoding="utf-8"?>
<p:tagLst xmlns:a="http://schemas.openxmlformats.org/drawingml/2006/main" xmlns:r="http://schemas.openxmlformats.org/officeDocument/2006/relationships" xmlns:p="http://schemas.openxmlformats.org/presentationml/2006/main">
  <p:tag name="NUM" val="6"/>
</p:tagLst>
</file>

<file path=ppt/tags/tag218.xml><?xml version="1.0" encoding="utf-8"?>
<p:tagLst xmlns:a="http://schemas.openxmlformats.org/drawingml/2006/main" xmlns:r="http://schemas.openxmlformats.org/officeDocument/2006/relationships" xmlns:p="http://schemas.openxmlformats.org/presentationml/2006/main">
  <p:tag name="NUM" val="7"/>
</p:tagLst>
</file>

<file path=ppt/tags/tag219.xml><?xml version="1.0" encoding="utf-8"?>
<p:tagLst xmlns:a="http://schemas.openxmlformats.org/drawingml/2006/main" xmlns:r="http://schemas.openxmlformats.org/officeDocument/2006/relationships" xmlns:p="http://schemas.openxmlformats.org/presentationml/2006/main">
  <p:tag name="NUM" val="8"/>
</p:tagLst>
</file>

<file path=ppt/tags/tag22.xml><?xml version="1.0" encoding="utf-8"?>
<p:tagLst xmlns:a="http://schemas.openxmlformats.org/drawingml/2006/main" xmlns:r="http://schemas.openxmlformats.org/officeDocument/2006/relationships" xmlns:p="http://schemas.openxmlformats.org/presentationml/2006/main">
  <p:tag name="NUM" val="9"/>
</p:tagLst>
</file>

<file path=ppt/tags/tag220.xml><?xml version="1.0" encoding="utf-8"?>
<p:tagLst xmlns:a="http://schemas.openxmlformats.org/drawingml/2006/main" xmlns:r="http://schemas.openxmlformats.org/officeDocument/2006/relationships" xmlns:p="http://schemas.openxmlformats.org/presentationml/2006/main">
  <p:tag name="NUM" val="9"/>
</p:tagLst>
</file>

<file path=ppt/tags/tag221.xml><?xml version="1.0" encoding="utf-8"?>
<p:tagLst xmlns:a="http://schemas.openxmlformats.org/drawingml/2006/main" xmlns:r="http://schemas.openxmlformats.org/officeDocument/2006/relationships" xmlns:p="http://schemas.openxmlformats.org/presentationml/2006/main">
  <p:tag name="NUM" val="10"/>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2"/>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4"/>
</p:tagLst>
</file>

<file path=ppt/tags/tag226.xml><?xml version="1.0" encoding="utf-8"?>
<p:tagLst xmlns:a="http://schemas.openxmlformats.org/drawingml/2006/main" xmlns:r="http://schemas.openxmlformats.org/officeDocument/2006/relationships" xmlns:p="http://schemas.openxmlformats.org/presentationml/2006/main">
  <p:tag name="NUM" val="5"/>
</p:tagLst>
</file>

<file path=ppt/tags/tag227.xml><?xml version="1.0" encoding="utf-8"?>
<p:tagLst xmlns:a="http://schemas.openxmlformats.org/drawingml/2006/main" xmlns:r="http://schemas.openxmlformats.org/officeDocument/2006/relationships" xmlns:p="http://schemas.openxmlformats.org/presentationml/2006/main">
  <p:tag name="NUM" val="6"/>
</p:tagLst>
</file>

<file path=ppt/tags/tag228.xml><?xml version="1.0" encoding="utf-8"?>
<p:tagLst xmlns:a="http://schemas.openxmlformats.org/drawingml/2006/main" xmlns:r="http://schemas.openxmlformats.org/officeDocument/2006/relationships" xmlns:p="http://schemas.openxmlformats.org/presentationml/2006/main">
  <p:tag name="NUM" val="7"/>
</p:tagLst>
</file>

<file path=ppt/tags/tag229.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10"/>
</p:tagLst>
</file>

<file path=ppt/tags/tag230.xml><?xml version="1.0" encoding="utf-8"?>
<p:tagLst xmlns:a="http://schemas.openxmlformats.org/drawingml/2006/main" xmlns:r="http://schemas.openxmlformats.org/officeDocument/2006/relationships" xmlns:p="http://schemas.openxmlformats.org/presentationml/2006/main">
  <p:tag name="NUM" val="9"/>
</p:tagLst>
</file>

<file path=ppt/tags/tag231.xml><?xml version="1.0" encoding="utf-8"?>
<p:tagLst xmlns:a="http://schemas.openxmlformats.org/drawingml/2006/main" xmlns:r="http://schemas.openxmlformats.org/officeDocument/2006/relationships" xmlns:p="http://schemas.openxmlformats.org/presentationml/2006/main">
  <p:tag name="NUM" val="10"/>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4"/>
</p:tagLst>
</file>

<file path=ppt/tags/tag28.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7"/>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6"/>
</p:tagLst>
</file>

<file path=ppt/tags/tag37.xml><?xml version="1.0" encoding="utf-8"?>
<p:tagLst xmlns:a="http://schemas.openxmlformats.org/drawingml/2006/main" xmlns:r="http://schemas.openxmlformats.org/officeDocument/2006/relationships" xmlns:p="http://schemas.openxmlformats.org/presentationml/2006/main">
  <p:tag name="NUM" val="7"/>
</p:tagLst>
</file>

<file path=ppt/tags/tag38.xml><?xml version="1.0" encoding="utf-8"?>
<p:tagLst xmlns:a="http://schemas.openxmlformats.org/drawingml/2006/main" xmlns:r="http://schemas.openxmlformats.org/officeDocument/2006/relationships" xmlns:p="http://schemas.openxmlformats.org/presentationml/2006/main">
  <p:tag name="NUM" val="8"/>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5"/>
</p:tagLst>
</file>

<file path=ppt/tags/tag52.xml><?xml version="1.0" encoding="utf-8"?>
<p:tagLst xmlns:a="http://schemas.openxmlformats.org/drawingml/2006/main" xmlns:r="http://schemas.openxmlformats.org/officeDocument/2006/relationships" xmlns:p="http://schemas.openxmlformats.org/presentationml/2006/main">
  <p:tag name="NUM" val="6"/>
</p:tagLst>
</file>

<file path=ppt/tags/tag53.xml><?xml version="1.0" encoding="utf-8"?>
<p:tagLst xmlns:a="http://schemas.openxmlformats.org/drawingml/2006/main" xmlns:r="http://schemas.openxmlformats.org/officeDocument/2006/relationships" xmlns:p="http://schemas.openxmlformats.org/presentationml/2006/main">
  <p:tag name="NUM" val="7"/>
</p:tagLst>
</file>

<file path=ppt/tags/tag54.xml><?xml version="1.0" encoding="utf-8"?>
<p:tagLst xmlns:a="http://schemas.openxmlformats.org/drawingml/2006/main" xmlns:r="http://schemas.openxmlformats.org/officeDocument/2006/relationships" xmlns:p="http://schemas.openxmlformats.org/presentationml/2006/main">
  <p:tag name="NUM" val="8"/>
</p:tagLst>
</file>

<file path=ppt/tags/tag55.xml><?xml version="1.0" encoding="utf-8"?>
<p:tagLst xmlns:a="http://schemas.openxmlformats.org/drawingml/2006/main" xmlns:r="http://schemas.openxmlformats.org/officeDocument/2006/relationships" xmlns:p="http://schemas.openxmlformats.org/presentationml/2006/main">
  <p:tag name="NUM" val="9"/>
</p:tagLst>
</file>

<file path=ppt/tags/tag56.xml><?xml version="1.0" encoding="utf-8"?>
<p:tagLst xmlns:a="http://schemas.openxmlformats.org/drawingml/2006/main" xmlns:r="http://schemas.openxmlformats.org/officeDocument/2006/relationships" xmlns:p="http://schemas.openxmlformats.org/presentationml/2006/main">
  <p:tag name="NUM" val="10"/>
</p:tagLst>
</file>

<file path=ppt/tags/tag57.xml><?xml version="1.0" encoding="utf-8"?>
<p:tagLst xmlns:a="http://schemas.openxmlformats.org/drawingml/2006/main" xmlns:r="http://schemas.openxmlformats.org/officeDocument/2006/relationships" xmlns:p="http://schemas.openxmlformats.org/presentationml/2006/main">
  <p:tag name="NUM" val="11"/>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8"/>
</p:tagLst>
</file>

<file path=ppt/tags/tag71.xml><?xml version="1.0" encoding="utf-8"?>
<p:tagLst xmlns:a="http://schemas.openxmlformats.org/drawingml/2006/main" xmlns:r="http://schemas.openxmlformats.org/officeDocument/2006/relationships" xmlns:p="http://schemas.openxmlformats.org/presentationml/2006/main">
  <p:tag name="NUM" val="9"/>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4"/>
</p:tagLst>
</file>

<file path=ppt/tags/tag76.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4"/>
</p:tagLst>
</file>

<file path=ppt/tags/tag89.xml><?xml version="1.0" encoding="utf-8"?>
<p:tagLst xmlns:a="http://schemas.openxmlformats.org/drawingml/2006/main" xmlns:r="http://schemas.openxmlformats.org/officeDocument/2006/relationships" xmlns:p="http://schemas.openxmlformats.org/presentationml/2006/main">
  <p:tag name="NUM" val="5"/>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6"/>
</p:tagLst>
</file>

<file path=ppt/tags/tag91.xml><?xml version="1.0" encoding="utf-8"?>
<p:tagLst xmlns:a="http://schemas.openxmlformats.org/drawingml/2006/main" xmlns:r="http://schemas.openxmlformats.org/officeDocument/2006/relationships" xmlns:p="http://schemas.openxmlformats.org/presentationml/2006/main">
  <p:tag name="NUM" val="7"/>
</p:tagLst>
</file>

<file path=ppt/tags/tag92.xml><?xml version="1.0" encoding="utf-8"?>
<p:tagLst xmlns:a="http://schemas.openxmlformats.org/drawingml/2006/main" xmlns:r="http://schemas.openxmlformats.org/officeDocument/2006/relationships" xmlns:p="http://schemas.openxmlformats.org/presentationml/2006/main">
  <p:tag name="NUM" val="8"/>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4"/>
</p:tagLst>
</file>

<file path=ppt/tags/tag97.xml><?xml version="1.0" encoding="utf-8"?>
<p:tagLst xmlns:a="http://schemas.openxmlformats.org/drawingml/2006/main" xmlns:r="http://schemas.openxmlformats.org/officeDocument/2006/relationships" xmlns:p="http://schemas.openxmlformats.org/presentationml/2006/main">
  <p:tag name="NUM" val="5"/>
</p:tagLst>
</file>

<file path=ppt/tags/tag98.xml><?xml version="1.0" encoding="utf-8"?>
<p:tagLst xmlns:a="http://schemas.openxmlformats.org/drawingml/2006/main" xmlns:r="http://schemas.openxmlformats.org/officeDocument/2006/relationships" xmlns:p="http://schemas.openxmlformats.org/presentationml/2006/main">
  <p:tag name="NUM" val="6"/>
</p:tagLst>
</file>

<file path=ppt/tags/tag99.xml><?xml version="1.0" encoding="utf-8"?>
<p:tagLst xmlns:a="http://schemas.openxmlformats.org/drawingml/2006/main" xmlns:r="http://schemas.openxmlformats.org/officeDocument/2006/relationships" xmlns:p="http://schemas.openxmlformats.org/presentationml/2006/main">
  <p:tag name="NUM" val="7"/>
</p:tagLst>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1430</TotalTime>
  <Words>5118</Words>
  <Application>Microsoft Office PowerPoint</Application>
  <PresentationFormat>Affichage à l'écran (16:9)</PresentationFormat>
  <Paragraphs>440</Paragraphs>
  <Slides>54</Slides>
  <Notes>54</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54</vt:i4>
      </vt:variant>
    </vt:vector>
  </HeadingPairs>
  <TitlesOfParts>
    <vt:vector size="61" baseType="lpstr">
      <vt:lpstr>Courier New</vt:lpstr>
      <vt:lpstr>Times New Roman</vt:lpstr>
      <vt:lpstr>Arial</vt:lpstr>
      <vt:lpstr>Teko</vt:lpstr>
      <vt:lpstr>Source Sans Pro</vt:lpstr>
      <vt:lpstr>Template</vt:lpstr>
      <vt:lpstr>Template</vt:lpstr>
      <vt:lpstr>Digit-Arena</vt:lpstr>
      <vt:lpstr>Équipe</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Balancing</vt:lpstr>
      <vt:lpstr>Balancing</vt:lpstr>
      <vt:lpstr>Balancing</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Visuels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cp:lastModifiedBy>
  <cp:revision>378</cp:revision>
  <dcterms:modified xsi:type="dcterms:W3CDTF">2020-01-31T02:17:08Z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